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6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11" r:id="rId19"/>
    <p:sldId id="276" r:id="rId20"/>
    <p:sldId id="299" r:id="rId21"/>
    <p:sldId id="300" r:id="rId22"/>
    <p:sldId id="301" r:id="rId23"/>
    <p:sldId id="298" r:id="rId24"/>
    <p:sldId id="277" r:id="rId25"/>
    <p:sldId id="302" r:id="rId26"/>
    <p:sldId id="303" r:id="rId27"/>
    <p:sldId id="304" r:id="rId28"/>
    <p:sldId id="305" r:id="rId29"/>
    <p:sldId id="279" r:id="rId30"/>
    <p:sldId id="280" r:id="rId31"/>
    <p:sldId id="306" r:id="rId32"/>
    <p:sldId id="307" r:id="rId33"/>
    <p:sldId id="308" r:id="rId34"/>
    <p:sldId id="309" r:id="rId35"/>
    <p:sldId id="310" r:id="rId36"/>
    <p:sldId id="273" r:id="rId37"/>
    <p:sldId id="312" r:id="rId38"/>
    <p:sldId id="313" r:id="rId39"/>
    <p:sldId id="314" r:id="rId40"/>
    <p:sldId id="315" r:id="rId41"/>
    <p:sldId id="316" r:id="rId42"/>
    <p:sldId id="317" r:id="rId43"/>
    <p:sldId id="282" r:id="rId44"/>
    <p:sldId id="283" r:id="rId45"/>
    <p:sldId id="284" r:id="rId46"/>
    <p:sldId id="285" r:id="rId47"/>
    <p:sldId id="286" r:id="rId48"/>
    <p:sldId id="287" r:id="rId49"/>
    <p:sldId id="322" r:id="rId50"/>
    <p:sldId id="319" r:id="rId51"/>
    <p:sldId id="326" r:id="rId52"/>
    <p:sldId id="328" r:id="rId53"/>
    <p:sldId id="327" r:id="rId54"/>
    <p:sldId id="329" r:id="rId55"/>
    <p:sldId id="332" r:id="rId56"/>
    <p:sldId id="330" r:id="rId57"/>
    <p:sldId id="331" r:id="rId58"/>
    <p:sldId id="333" r:id="rId59"/>
    <p:sldId id="321" r:id="rId60"/>
    <p:sldId id="334" r:id="rId61"/>
    <p:sldId id="337" r:id="rId62"/>
    <p:sldId id="338" r:id="rId63"/>
    <p:sldId id="335" r:id="rId64"/>
    <p:sldId id="339" r:id="rId65"/>
    <p:sldId id="342" r:id="rId66"/>
    <p:sldId id="340" r:id="rId67"/>
    <p:sldId id="341" r:id="rId68"/>
    <p:sldId id="343" r:id="rId69"/>
    <p:sldId id="318" r:id="rId70"/>
    <p:sldId id="344" r:id="rId71"/>
    <p:sldId id="346" r:id="rId72"/>
    <p:sldId id="345" r:id="rId73"/>
    <p:sldId id="336" r:id="rId74"/>
    <p:sldId id="324" r:id="rId75"/>
    <p:sldId id="291" r:id="rId76"/>
    <p:sldId id="292" r:id="rId77"/>
    <p:sldId id="293" r:id="rId78"/>
    <p:sldId id="294" r:id="rId79"/>
    <p:sldId id="295" r:id="rId80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82"/>
      <p:bold r:id="rId83"/>
      <p:italic r:id="rId84"/>
      <p:boldItalic r:id="rId85"/>
    </p:embeddedFont>
    <p:embeddedFont>
      <p:font typeface="IBM Plex Serif" panose="02060503050406000203" pitchFamily="18" charset="0"/>
      <p:regular r:id="rId86"/>
      <p:bold r:id="rId87"/>
      <p:italic r:id="rId88"/>
      <p:boldItalic r:id="rId89"/>
    </p:embeddedFont>
    <p:embeddedFont>
      <p:font typeface="IBM Plex Serif Medium" panose="02060603050406000203" pitchFamily="18" charset="0"/>
      <p:regular r:id="rId90"/>
      <p:bold r:id="rId91"/>
      <p:italic r:id="rId92"/>
      <p:boldItalic r:id="rId93"/>
    </p:embeddedFont>
    <p:embeddedFont>
      <p:font typeface="IBM Plex Serif SemiBold" panose="02060703050406000203" pitchFamily="18" charset="0"/>
      <p:regular r:id="rId94"/>
      <p:bold r:id="rId95"/>
      <p:italic r:id="rId96"/>
      <p:boldItalic r:id="rId97"/>
    </p:embeddedFont>
    <p:embeddedFont>
      <p:font typeface="Merriweather" panose="00000500000000000000" pitchFamily="2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FF65A-E82D-4F5C-AA69-B5783E5377FE}" v="251" dt="2023-01-23T20:56:07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43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02BFF65A-E82D-4F5C-AA69-B5783E5377FE}"/>
    <pc:docChg chg="undo redo custSel addSld delSld modSld sldOrd">
      <pc:chgData name="Gabriel Leitão" userId="4cc93afe0794efcc" providerId="LiveId" clId="{02BFF65A-E82D-4F5C-AA69-B5783E5377FE}" dt="2023-01-23T20:56:31.337" v="4574" actId="17032"/>
      <pc:docMkLst>
        <pc:docMk/>
      </pc:docMkLst>
      <pc:sldChg chg="addSp delSp modSp mod">
        <pc:chgData name="Gabriel Leitão" userId="4cc93afe0794efcc" providerId="LiveId" clId="{02BFF65A-E82D-4F5C-AA69-B5783E5377FE}" dt="2023-01-22T05:14:07.295" v="11" actId="478"/>
        <pc:sldMkLst>
          <pc:docMk/>
          <pc:sldMk cId="0" sldId="256"/>
        </pc:sldMkLst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2" creationId="{5659D343-3F18-D9AC-CE88-37290B162ECD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3" creationId="{D522B7A8-807D-45DE-32C1-3625B5903845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4" creationId="{1E482B45-4698-248D-502E-3FF4B0282693}"/>
          </ac:spMkLst>
        </pc:spChg>
        <pc:spChg chg="mod">
          <ac:chgData name="Gabriel Leitão" userId="4cc93afe0794efcc" providerId="LiveId" clId="{02BFF65A-E82D-4F5C-AA69-B5783E5377FE}" dt="2023-01-22T05:13:25.636" v="8" actId="20577"/>
          <ac:spMkLst>
            <pc:docMk/>
            <pc:sldMk cId="0" sldId="256"/>
            <ac:spMk id="6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05:14:07.295" v="11" actId="478"/>
          <ac:grpSpMkLst>
            <pc:docMk/>
            <pc:sldMk cId="0" sldId="256"/>
            <ac:grpSpMk id="11" creationId="{87B767ED-E345-9B88-1BEB-4301CBE345D8}"/>
          </ac:grpSpMkLst>
        </pc:grpChg>
        <pc:grpChg chg="del">
          <ac:chgData name="Gabriel Leitão" userId="4cc93afe0794efcc" providerId="LiveId" clId="{02BFF65A-E82D-4F5C-AA69-B5783E5377FE}" dt="2023-01-22T05:13:36.308" v="9" actId="478"/>
          <ac:grpSpMkLst>
            <pc:docMk/>
            <pc:sldMk cId="0" sldId="256"/>
            <ac:grpSpMk id="69" creationId="{00000000-0000-0000-0000-000000000000}"/>
          </ac:grpSpMkLst>
        </pc:grpChg>
      </pc:sldChg>
      <pc:sldChg chg="modSp mod modNotes">
        <pc:chgData name="Gabriel Leitão" userId="4cc93afe0794efcc" providerId="LiveId" clId="{02BFF65A-E82D-4F5C-AA69-B5783E5377FE}" dt="2023-01-22T20:31:55.143" v="1587" actId="20577"/>
        <pc:sldMkLst>
          <pc:docMk/>
          <pc:sldMk cId="0" sldId="257"/>
        </pc:sldMkLst>
        <pc:spChg chg="mod">
          <ac:chgData name="Gabriel Leitão" userId="4cc93afe0794efcc" providerId="LiveId" clId="{02BFF65A-E82D-4F5C-AA69-B5783E5377FE}" dt="2023-01-22T20:31:55.143" v="1587" actId="20577"/>
          <ac:spMkLst>
            <pc:docMk/>
            <pc:sldMk cId="0" sldId="257"/>
            <ac:spMk id="82" creationId="{00000000-0000-0000-0000-000000000000}"/>
          </ac:spMkLst>
        </pc:spChg>
      </pc:sldChg>
      <pc:sldChg chg="modNotes">
        <pc:chgData name="Gabriel Leitão" userId="4cc93afe0794efcc" providerId="LiveId" clId="{02BFF65A-E82D-4F5C-AA69-B5783E5377FE}" dt="2023-01-22T19:50:23.668" v="1337"/>
        <pc:sldMkLst>
          <pc:docMk/>
          <pc:sldMk cId="0" sldId="258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59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60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61"/>
        </pc:sldMkLst>
      </pc:sldChg>
      <pc:sldChg chg="modSp mod">
        <pc:chgData name="Gabriel Leitão" userId="4cc93afe0794efcc" providerId="LiveId" clId="{02BFF65A-E82D-4F5C-AA69-B5783E5377FE}" dt="2023-01-22T05:27:35.881" v="30"/>
        <pc:sldMkLst>
          <pc:docMk/>
          <pc:sldMk cId="0" sldId="262"/>
        </pc:sldMkLst>
        <pc:spChg chg="mod">
          <ac:chgData name="Gabriel Leitão" userId="4cc93afe0794efcc" providerId="LiveId" clId="{02BFF65A-E82D-4F5C-AA69-B5783E5377FE}" dt="2023-01-22T05:27:35.881" v="30"/>
          <ac:spMkLst>
            <pc:docMk/>
            <pc:sldMk cId="0" sldId="262"/>
            <ac:spMk id="155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3:51.800" v="118" actId="255"/>
        <pc:sldMkLst>
          <pc:docMk/>
          <pc:sldMk cId="0" sldId="263"/>
        </pc:sldMkLst>
        <pc:spChg chg="mod">
          <ac:chgData name="Gabriel Leitão" userId="4cc93afe0794efcc" providerId="LiveId" clId="{02BFF65A-E82D-4F5C-AA69-B5783E5377FE}" dt="2023-01-22T05:33:51.800" v="118" actId="255"/>
          <ac:spMkLst>
            <pc:docMk/>
            <pc:sldMk cId="0" sldId="263"/>
            <ac:spMk id="181" creationId="{00000000-0000-0000-0000-000000000000}"/>
          </ac:spMkLst>
        </pc:spChg>
      </pc:sldChg>
      <pc:sldChg chg="modSp add del mod">
        <pc:chgData name="Gabriel Leitão" userId="4cc93afe0794efcc" providerId="LiveId" clId="{02BFF65A-E82D-4F5C-AA69-B5783E5377FE}" dt="2023-01-22T05:30:19.272" v="99" actId="47"/>
        <pc:sldMkLst>
          <pc:docMk/>
          <pc:sldMk cId="0" sldId="264"/>
        </pc:sldMkLst>
        <pc:spChg chg="mod">
          <ac:chgData name="Gabriel Leitão" userId="4cc93afe0794efcc" providerId="LiveId" clId="{02BFF65A-E82D-4F5C-AA69-B5783E5377FE}" dt="2023-01-22T05:30:18.998" v="90" actId="6549"/>
          <ac:spMkLst>
            <pc:docMk/>
            <pc:sldMk cId="0" sldId="264"/>
            <ac:spMk id="192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4:41.434" v="119" actId="20577"/>
        <pc:sldMkLst>
          <pc:docMk/>
          <pc:sldMk cId="0" sldId="265"/>
        </pc:sldMkLst>
        <pc:spChg chg="mod">
          <ac:chgData name="Gabriel Leitão" userId="4cc93afe0794efcc" providerId="LiveId" clId="{02BFF65A-E82D-4F5C-AA69-B5783E5377FE}" dt="2023-01-22T05:34:41.434" v="119" actId="20577"/>
          <ac:spMkLst>
            <pc:docMk/>
            <pc:sldMk cId="0" sldId="265"/>
            <ac:spMk id="204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6:26.732" v="137" actId="20577"/>
        <pc:sldMkLst>
          <pc:docMk/>
          <pc:sldMk cId="0" sldId="270"/>
        </pc:sldMkLst>
        <pc:spChg chg="mod">
          <ac:chgData name="Gabriel Leitão" userId="4cc93afe0794efcc" providerId="LiveId" clId="{02BFF65A-E82D-4F5C-AA69-B5783E5377FE}" dt="2023-01-22T05:36:26.732" v="137" actId="20577"/>
          <ac:spMkLst>
            <pc:docMk/>
            <pc:sldMk cId="0" sldId="270"/>
            <ac:spMk id="302" creationId="{00000000-0000-0000-0000-000000000000}"/>
          </ac:spMkLst>
        </pc:spChg>
      </pc:sldChg>
      <pc:sldChg chg="setBg">
        <pc:chgData name="Gabriel Leitão" userId="4cc93afe0794efcc" providerId="LiveId" clId="{02BFF65A-E82D-4F5C-AA69-B5783E5377FE}" dt="2023-01-22T20:35:26.682" v="1601"/>
        <pc:sldMkLst>
          <pc:docMk/>
          <pc:sldMk cId="0" sldId="271"/>
        </pc:sldMkLst>
      </pc:sldChg>
      <pc:sldChg chg="addSp modSp add del mod setBg">
        <pc:chgData name="Gabriel Leitão" userId="4cc93afe0794efcc" providerId="LiveId" clId="{02BFF65A-E82D-4F5C-AA69-B5783E5377FE}" dt="2023-01-22T19:34:39.804" v="1070" actId="2696"/>
        <pc:sldMkLst>
          <pc:docMk/>
          <pc:sldMk cId="3892627241" sldId="273"/>
        </pc:sldMkLst>
        <pc:spChg chg="mod">
          <ac:chgData name="Gabriel Leitão" userId="4cc93afe0794efcc" providerId="LiveId" clId="{02BFF65A-E82D-4F5C-AA69-B5783E5377FE}" dt="2023-01-22T19:31:42.204" v="1060" actId="20577"/>
          <ac:spMkLst>
            <pc:docMk/>
            <pc:sldMk cId="3892627241" sldId="273"/>
            <ac:spMk id="338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34:13.864" v="1068" actId="1076"/>
          <ac:picMkLst>
            <pc:docMk/>
            <pc:sldMk cId="3892627241" sldId="273"/>
            <ac:picMk id="345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19:34:13.864" v="1068" actId="1076"/>
          <ac:picMkLst>
            <pc:docMk/>
            <pc:sldMk cId="3892627241" sldId="273"/>
            <ac:picMk id="346" creationId="{00000000-0000-0000-0000-000000000000}"/>
          </ac:picMkLst>
        </pc:picChg>
        <pc:cxnChg chg="add mod">
          <ac:chgData name="Gabriel Leitão" userId="4cc93afe0794efcc" providerId="LiveId" clId="{02BFF65A-E82D-4F5C-AA69-B5783E5377FE}" dt="2023-01-22T19:34:13.864" v="1068" actId="1076"/>
          <ac:cxnSpMkLst>
            <pc:docMk/>
            <pc:sldMk cId="3892627241" sldId="273"/>
            <ac:cxnSpMk id="11" creationId="{9980B908-BC1D-2FCE-516F-096F1639AA9F}"/>
          </ac:cxnSpMkLst>
        </pc:cxnChg>
      </pc:sldChg>
      <pc:sldChg chg="addSp delSp modSp add del mod modShow">
        <pc:chgData name="Gabriel Leitão" userId="4cc93afe0794efcc" providerId="LiveId" clId="{02BFF65A-E82D-4F5C-AA69-B5783E5377FE}" dt="2023-01-22T20:33:10.927" v="1592" actId="47"/>
        <pc:sldMkLst>
          <pc:docMk/>
          <pc:sldMk cId="0" sldId="274"/>
        </pc:sldMkLst>
        <pc:picChg chg="add del mod">
          <ac:chgData name="Gabriel Leitão" userId="4cc93afe0794efcc" providerId="LiveId" clId="{02BFF65A-E82D-4F5C-AA69-B5783E5377FE}" dt="2023-01-22T19:28:05.253" v="989" actId="478"/>
          <ac:picMkLst>
            <pc:docMk/>
            <pc:sldMk cId="0" sldId="274"/>
            <ac:picMk id="3" creationId="{4685629A-8A38-BDB3-EB39-BAA2F2573624}"/>
          </ac:picMkLst>
        </pc:picChg>
        <pc:picChg chg="add del mod">
          <ac:chgData name="Gabriel Leitão" userId="4cc93afe0794efcc" providerId="LiveId" clId="{02BFF65A-E82D-4F5C-AA69-B5783E5377FE}" dt="2023-01-22T19:27:52.424" v="984" actId="478"/>
          <ac:picMkLst>
            <pc:docMk/>
            <pc:sldMk cId="0" sldId="274"/>
            <ac:picMk id="354" creationId="{00000000-0000-0000-0000-000000000000}"/>
          </ac:picMkLst>
        </pc:picChg>
      </pc:sldChg>
      <pc:sldChg chg="modSp add del mod modShow">
        <pc:chgData name="Gabriel Leitão" userId="4cc93afe0794efcc" providerId="LiveId" clId="{02BFF65A-E82D-4F5C-AA69-B5783E5377FE}" dt="2023-01-22T20:33:11.660" v="1593" actId="47"/>
        <pc:sldMkLst>
          <pc:docMk/>
          <pc:sldMk cId="0" sldId="275"/>
        </pc:sldMkLst>
        <pc:spChg chg="mod">
          <ac:chgData name="Gabriel Leitão" userId="4cc93afe0794efcc" providerId="LiveId" clId="{02BFF65A-E82D-4F5C-AA69-B5783E5377FE}" dt="2023-01-22T05:42:29.662" v="145" actId="20577"/>
          <ac:spMkLst>
            <pc:docMk/>
            <pc:sldMk cId="0" sldId="275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39:14.786" v="144" actId="20577"/>
          <ac:spMkLst>
            <pc:docMk/>
            <pc:sldMk cId="0" sldId="275"/>
            <ac:spMk id="364" creationId="{00000000-0000-0000-0000-000000000000}"/>
          </ac:spMkLst>
        </pc:spChg>
      </pc:sldChg>
      <pc:sldChg chg="addSp delSp modSp mod">
        <pc:chgData name="Gabriel Leitão" userId="4cc93afe0794efcc" providerId="LiveId" clId="{02BFF65A-E82D-4F5C-AA69-B5783E5377FE}" dt="2023-01-22T05:49:51.220" v="272" actId="1076"/>
        <pc:sldMkLst>
          <pc:docMk/>
          <pc:sldMk cId="0" sldId="276"/>
        </pc:sldMkLst>
        <pc:spChg chg="mod">
          <ac:chgData name="Gabriel Leitão" userId="4cc93afe0794efcc" providerId="LiveId" clId="{02BFF65A-E82D-4F5C-AA69-B5783E5377FE}" dt="2023-01-22T05:49:51.220" v="272" actId="1076"/>
          <ac:spMkLst>
            <pc:docMk/>
            <pc:sldMk cId="0" sldId="276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45:17.226" v="194" actId="14100"/>
          <ac:picMkLst>
            <pc:docMk/>
            <pc:sldMk cId="0" sldId="276"/>
            <ac:picMk id="10" creationId="{2A3EF70B-4E87-A416-D426-830041D3A743}"/>
          </ac:picMkLst>
        </pc:picChg>
        <pc:picChg chg="del">
          <ac:chgData name="Gabriel Leitão" userId="4cc93afe0794efcc" providerId="LiveId" clId="{02BFF65A-E82D-4F5C-AA69-B5783E5377FE}" dt="2023-01-22T05:44:20.261" v="159" actId="478"/>
          <ac:picMkLst>
            <pc:docMk/>
            <pc:sldMk cId="0" sldId="276"/>
            <ac:picMk id="382" creationId="{00000000-0000-0000-0000-000000000000}"/>
          </ac:picMkLst>
        </pc:picChg>
      </pc:sldChg>
      <pc:sldChg chg="addSp delSp modSp mod">
        <pc:chgData name="Gabriel Leitão" userId="4cc93afe0794efcc" providerId="LiveId" clId="{02BFF65A-E82D-4F5C-AA69-B5783E5377FE}" dt="2023-01-22T06:00:56.495" v="503" actId="14100"/>
        <pc:sldMkLst>
          <pc:docMk/>
          <pc:sldMk cId="0" sldId="277"/>
        </pc:sldMkLst>
        <pc:spChg chg="mod">
          <ac:chgData name="Gabriel Leitão" userId="4cc93afe0794efcc" providerId="LiveId" clId="{02BFF65A-E82D-4F5C-AA69-B5783E5377FE}" dt="2023-01-22T06:00:50.317" v="502" actId="1076"/>
          <ac:spMkLst>
            <pc:docMk/>
            <pc:sldMk cId="0" sldId="277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00:56.495" v="503" actId="14100"/>
          <ac:picMkLst>
            <pc:docMk/>
            <pc:sldMk cId="0" sldId="277"/>
            <ac:picMk id="3" creationId="{5BAD357A-21E5-76B6-754E-AE1D2828766C}"/>
          </ac:picMkLst>
        </pc:picChg>
        <pc:picChg chg="del">
          <ac:chgData name="Gabriel Leitão" userId="4cc93afe0794efcc" providerId="LiveId" clId="{02BFF65A-E82D-4F5C-AA69-B5783E5377FE}" dt="2023-01-22T06:00:24.362" v="494" actId="478"/>
          <ac:picMkLst>
            <pc:docMk/>
            <pc:sldMk cId="0" sldId="277"/>
            <ac:picMk id="394" creationId="{00000000-0000-0000-0000-000000000000}"/>
          </ac:picMkLst>
        </pc:picChg>
      </pc:sldChg>
      <pc:sldChg chg="addSp delSp modSp add del mod modShow">
        <pc:chgData name="Gabriel Leitão" userId="4cc93afe0794efcc" providerId="LiveId" clId="{02BFF65A-E82D-4F5C-AA69-B5783E5377FE}" dt="2023-01-22T20:33:44.874" v="1596" actId="47"/>
        <pc:sldMkLst>
          <pc:docMk/>
          <pc:sldMk cId="0" sldId="278"/>
        </pc:sldMkLst>
        <pc:spChg chg="add mod">
          <ac:chgData name="Gabriel Leitão" userId="4cc93afe0794efcc" providerId="LiveId" clId="{02BFF65A-E82D-4F5C-AA69-B5783E5377FE}" dt="2023-01-22T06:03:12.028" v="506"/>
          <ac:spMkLst>
            <pc:docMk/>
            <pc:sldMk cId="0" sldId="278"/>
            <ac:spMk id="12" creationId="{17703DCA-7D93-DD24-C3EC-4062A42EF00B}"/>
          </ac:spMkLst>
        </pc:spChg>
        <pc:spChg chg="del">
          <ac:chgData name="Gabriel Leitão" userId="4cc93afe0794efcc" providerId="LiveId" clId="{02BFF65A-E82D-4F5C-AA69-B5783E5377FE}" dt="2023-01-22T06:03:10.851" v="505" actId="478"/>
          <ac:spMkLst>
            <pc:docMk/>
            <pc:sldMk cId="0" sldId="278"/>
            <ac:spMk id="399" creationId="{00000000-0000-0000-0000-000000000000}"/>
          </ac:spMkLst>
        </pc:spChg>
      </pc:sldChg>
      <pc:sldChg chg="modSp add del mod modShow">
        <pc:chgData name="Gabriel Leitão" userId="4cc93afe0794efcc" providerId="LiveId" clId="{02BFF65A-E82D-4F5C-AA69-B5783E5377FE}" dt="2023-01-22T20:34:38.661" v="1598" actId="47"/>
        <pc:sldMkLst>
          <pc:docMk/>
          <pc:sldMk cId="0" sldId="279"/>
        </pc:sldMkLst>
        <pc:spChg chg="mod">
          <ac:chgData name="Gabriel Leitão" userId="4cc93afe0794efcc" providerId="LiveId" clId="{02BFF65A-E82D-4F5C-AA69-B5783E5377FE}" dt="2023-01-22T06:19:28.975" v="706" actId="20577"/>
          <ac:spMkLst>
            <pc:docMk/>
            <pc:sldMk cId="0" sldId="279"/>
            <ac:spMk id="413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18:46:25.502" v="738" actId="20577"/>
        <pc:sldMkLst>
          <pc:docMk/>
          <pc:sldMk cId="0" sldId="280"/>
        </pc:sldMkLst>
        <pc:spChg chg="mod">
          <ac:chgData name="Gabriel Leitão" userId="4cc93afe0794efcc" providerId="LiveId" clId="{02BFF65A-E82D-4F5C-AA69-B5783E5377FE}" dt="2023-01-22T18:45:40.191" v="713" actId="20577"/>
          <ac:spMkLst>
            <pc:docMk/>
            <pc:sldMk cId="0" sldId="280"/>
            <ac:spMk id="42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8:46:25.502" v="738" actId="20577"/>
          <ac:spMkLst>
            <pc:docMk/>
            <pc:sldMk cId="0" sldId="280"/>
            <ac:spMk id="42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8:46:18.555" v="732" actId="20577"/>
          <ac:spMkLst>
            <pc:docMk/>
            <pc:sldMk cId="0" sldId="280"/>
            <ac:spMk id="427" creationId="{00000000-0000-0000-0000-000000000000}"/>
          </ac:spMkLst>
        </pc:spChg>
      </pc:sldChg>
      <pc:sldChg chg="del">
        <pc:chgData name="Gabriel Leitão" userId="4cc93afe0794efcc" providerId="LiveId" clId="{02BFF65A-E82D-4F5C-AA69-B5783E5377FE}" dt="2023-01-22T06:22:11.215" v="707" actId="47"/>
        <pc:sldMkLst>
          <pc:docMk/>
          <pc:sldMk cId="0" sldId="281"/>
        </pc:sldMkLst>
      </pc:sldChg>
      <pc:sldChg chg="modSp mod setBg">
        <pc:chgData name="Gabriel Leitão" userId="4cc93afe0794efcc" providerId="LiveId" clId="{02BFF65A-E82D-4F5C-AA69-B5783E5377FE}" dt="2023-01-22T20:52:28.147" v="1679"/>
        <pc:sldMkLst>
          <pc:docMk/>
          <pc:sldMk cId="0" sldId="282"/>
        </pc:sldMkLst>
        <pc:spChg chg="mod">
          <ac:chgData name="Gabriel Leitão" userId="4cc93afe0794efcc" providerId="LiveId" clId="{02BFF65A-E82D-4F5C-AA69-B5783E5377FE}" dt="2023-01-22T20:18:20.435" v="1527" actId="20577"/>
          <ac:spMkLst>
            <pc:docMk/>
            <pc:sldMk cId="0" sldId="282"/>
            <ac:spMk id="451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18:50.338" v="1581" actId="20577"/>
          <ac:spMkLst>
            <pc:docMk/>
            <pc:sldMk cId="0" sldId="282"/>
            <ac:spMk id="452" creationId="{00000000-0000-0000-0000-000000000000}"/>
          </ac:spMkLst>
        </pc:spChg>
      </pc:sldChg>
      <pc:sldChg chg="addSp delSp modSp mod">
        <pc:chgData name="Gabriel Leitão" userId="4cc93afe0794efcc" providerId="LiveId" clId="{02BFF65A-E82D-4F5C-AA69-B5783E5377FE}" dt="2023-01-22T20:49:18.122" v="1677" actId="1076"/>
        <pc:sldMkLst>
          <pc:docMk/>
          <pc:sldMk cId="0" sldId="283"/>
        </pc:sldMkLst>
        <pc:spChg chg="add del">
          <ac:chgData name="Gabriel Leitão" userId="4cc93afe0794efcc" providerId="LiveId" clId="{02BFF65A-E82D-4F5C-AA69-B5783E5377FE}" dt="2023-01-22T20:48:07.689" v="1658" actId="22"/>
          <ac:spMkLst>
            <pc:docMk/>
            <pc:sldMk cId="0" sldId="283"/>
            <ac:spMk id="17" creationId="{9839B47B-2EC1-CEFC-25B6-3D38A9806461}"/>
          </ac:spMkLst>
        </pc:spChg>
        <pc:spChg chg="add mod">
          <ac:chgData name="Gabriel Leitão" userId="4cc93afe0794efcc" providerId="LiveId" clId="{02BFF65A-E82D-4F5C-AA69-B5783E5377FE}" dt="2023-01-22T20:48:56.134" v="1674" actId="14100"/>
          <ac:spMkLst>
            <pc:docMk/>
            <pc:sldMk cId="0" sldId="283"/>
            <ac:spMk id="19" creationId="{283DBEA8-8184-C196-E7C5-3C6F312E4B57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9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7" creationId="{00000000-0000-0000-0000-000000000000}"/>
          </ac:spMkLst>
        </pc:spChg>
      </pc:sldChg>
      <pc:sldChg chg="delSp modSp mod modShow">
        <pc:chgData name="Gabriel Leitão" userId="4cc93afe0794efcc" providerId="LiveId" clId="{02BFF65A-E82D-4F5C-AA69-B5783E5377FE}" dt="2023-01-22T20:47:56.046" v="1656" actId="1076"/>
        <pc:sldMkLst>
          <pc:docMk/>
          <pc:sldMk cId="0" sldId="284"/>
        </pc:sldMkLst>
        <pc:spChg chg="mod">
          <ac:chgData name="Gabriel Leitão" userId="4cc93afe0794efcc" providerId="LiveId" clId="{02BFF65A-E82D-4F5C-AA69-B5783E5377FE}" dt="2023-01-22T20:47:56.046" v="1656" actId="1076"/>
          <ac:spMkLst>
            <pc:docMk/>
            <pc:sldMk cId="0" sldId="284"/>
            <ac:spMk id="482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7:56.046" v="1656" actId="1076"/>
          <ac:spMkLst>
            <pc:docMk/>
            <pc:sldMk cId="0" sldId="284"/>
            <ac:spMk id="490" creationId="{00000000-0000-0000-0000-000000000000}"/>
          </ac:spMkLst>
        </pc:spChg>
        <pc:spChg chg="del mod">
          <ac:chgData name="Gabriel Leitão" userId="4cc93afe0794efcc" providerId="LiveId" clId="{02BFF65A-E82D-4F5C-AA69-B5783E5377FE}" dt="2023-01-22T20:47:01.127" v="1638" actId="478"/>
          <ac:spMkLst>
            <pc:docMk/>
            <pc:sldMk cId="0" sldId="284"/>
            <ac:spMk id="491" creationId="{00000000-0000-0000-0000-000000000000}"/>
          </ac:spMkLst>
        </pc:spChg>
        <pc:spChg chg="del">
          <ac:chgData name="Gabriel Leitão" userId="4cc93afe0794efcc" providerId="LiveId" clId="{02BFF65A-E82D-4F5C-AA69-B5783E5377FE}" dt="2023-01-22T20:43:53.195" v="1608" actId="478"/>
          <ac:spMkLst>
            <pc:docMk/>
            <pc:sldMk cId="0" sldId="284"/>
            <ac:spMk id="494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87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88" creationId="{00000000-0000-0000-0000-000000000000}"/>
          </ac:picMkLst>
        </pc:picChg>
        <pc:picChg chg="del mod">
          <ac:chgData name="Gabriel Leitão" userId="4cc93afe0794efcc" providerId="LiveId" clId="{02BFF65A-E82D-4F5C-AA69-B5783E5377FE}" dt="2023-01-22T20:47:01.127" v="1638" actId="478"/>
          <ac:picMkLst>
            <pc:docMk/>
            <pc:sldMk cId="0" sldId="284"/>
            <ac:picMk id="489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92" creationId="{00000000-0000-0000-0000-000000000000}"/>
          </ac:picMkLst>
        </pc:picChg>
        <pc:picChg chg="del">
          <ac:chgData name="Gabriel Leitão" userId="4cc93afe0794efcc" providerId="LiveId" clId="{02BFF65A-E82D-4F5C-AA69-B5783E5377FE}" dt="2023-01-22T20:43:50.927" v="1607" actId="478"/>
          <ac:picMkLst>
            <pc:docMk/>
            <pc:sldMk cId="0" sldId="284"/>
            <ac:picMk id="493" creationId="{00000000-0000-0000-0000-000000000000}"/>
          </ac:picMkLst>
        </pc:picChg>
      </pc:sldChg>
      <pc:sldChg chg="modSp mod modShow">
        <pc:chgData name="Gabriel Leitão" userId="4cc93afe0794efcc" providerId="LiveId" clId="{02BFF65A-E82D-4F5C-AA69-B5783E5377FE}" dt="2023-01-22T20:46:38.532" v="1636" actId="729"/>
        <pc:sldMkLst>
          <pc:docMk/>
          <pc:sldMk cId="0" sldId="285"/>
        </pc:sldMkLst>
        <pc:spChg chg="mod">
          <ac:chgData name="Gabriel Leitão" userId="4cc93afe0794efcc" providerId="LiveId" clId="{02BFF65A-E82D-4F5C-AA69-B5783E5377FE}" dt="2023-01-22T20:46:23.803" v="1635" actId="108"/>
          <ac:spMkLst>
            <pc:docMk/>
            <pc:sldMk cId="0" sldId="285"/>
            <ac:spMk id="50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6:13.989" v="1632" actId="108"/>
          <ac:spMkLst>
            <pc:docMk/>
            <pc:sldMk cId="0" sldId="285"/>
            <ac:spMk id="50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6:21.348" v="1634" actId="108"/>
          <ac:spMkLst>
            <pc:docMk/>
            <pc:sldMk cId="0" sldId="285"/>
            <ac:spMk id="508" creationId="{00000000-0000-0000-0000-000000000000}"/>
          </ac:spMkLst>
        </pc:spChg>
      </pc:sldChg>
      <pc:sldChg chg="mod modShow">
        <pc:chgData name="Gabriel Leitão" userId="4cc93afe0794efcc" providerId="LiveId" clId="{02BFF65A-E82D-4F5C-AA69-B5783E5377FE}" dt="2023-01-22T20:46:39.876" v="1637" actId="729"/>
        <pc:sldMkLst>
          <pc:docMk/>
          <pc:sldMk cId="0" sldId="286"/>
        </pc:sldMkLst>
      </pc:sldChg>
      <pc:sldChg chg="mod modShow">
        <pc:chgData name="Gabriel Leitão" userId="4cc93afe0794efcc" providerId="LiveId" clId="{02BFF65A-E82D-4F5C-AA69-B5783E5377FE}" dt="2023-01-22T20:31:17.587" v="1585" actId="729"/>
        <pc:sldMkLst>
          <pc:docMk/>
          <pc:sldMk cId="0" sldId="287"/>
        </pc:sldMkLst>
      </pc:sldChg>
      <pc:sldChg chg="addSp delSp modSp del mod setBg">
        <pc:chgData name="Gabriel Leitão" userId="4cc93afe0794efcc" providerId="LiveId" clId="{02BFF65A-E82D-4F5C-AA69-B5783E5377FE}" dt="2023-01-23T00:06:06.526" v="1944" actId="47"/>
        <pc:sldMkLst>
          <pc:docMk/>
          <pc:sldMk cId="0" sldId="288"/>
        </pc:sldMkLst>
        <pc:spChg chg="add del mod">
          <ac:chgData name="Gabriel Leitão" userId="4cc93afe0794efcc" providerId="LiveId" clId="{02BFF65A-E82D-4F5C-AA69-B5783E5377FE}" dt="2023-01-23T00:02:37.571" v="1888" actId="478"/>
          <ac:spMkLst>
            <pc:docMk/>
            <pc:sldMk cId="0" sldId="288"/>
            <ac:spMk id="11" creationId="{120303B6-3B3C-011B-50B5-766415D858F7}"/>
          </ac:spMkLst>
        </pc:spChg>
        <pc:spChg chg="add del mod">
          <ac:chgData name="Gabriel Leitão" userId="4cc93afe0794efcc" providerId="LiveId" clId="{02BFF65A-E82D-4F5C-AA69-B5783E5377FE}" dt="2023-01-23T00:02:37.571" v="1888" actId="478"/>
          <ac:spMkLst>
            <pc:docMk/>
            <pc:sldMk cId="0" sldId="288"/>
            <ac:spMk id="12" creationId="{B23F848F-7AC0-E958-BBA5-5B74212B77F8}"/>
          </ac:spMkLst>
        </pc:spChg>
        <pc:spChg chg="add del mod">
          <ac:chgData name="Gabriel Leitão" userId="4cc93afe0794efcc" providerId="LiveId" clId="{02BFF65A-E82D-4F5C-AA69-B5783E5377FE}" dt="2023-01-22T23:59:16.348" v="1730" actId="478"/>
          <ac:spMkLst>
            <pc:docMk/>
            <pc:sldMk cId="0" sldId="288"/>
            <ac:spMk id="13" creationId="{D9CC7806-DD96-DBA0-04C3-2E6BE0CDFFB2}"/>
          </ac:spMkLst>
        </pc:spChg>
        <pc:spChg chg="add del mod">
          <ac:chgData name="Gabriel Leitão" userId="4cc93afe0794efcc" providerId="LiveId" clId="{02BFF65A-E82D-4F5C-AA69-B5783E5377FE}" dt="2023-01-22T23:59:16.348" v="1730" actId="478"/>
          <ac:spMkLst>
            <pc:docMk/>
            <pc:sldMk cId="0" sldId="288"/>
            <ac:spMk id="14" creationId="{B06EC164-A05E-4FD9-6A57-BAD15706D296}"/>
          </ac:spMkLst>
        </pc:spChg>
        <pc:spChg chg="add del mod">
          <ac:chgData name="Gabriel Leitão" userId="4cc93afe0794efcc" providerId="LiveId" clId="{02BFF65A-E82D-4F5C-AA69-B5783E5377FE}" dt="2023-01-22T23:59:18.915" v="1731" actId="478"/>
          <ac:spMkLst>
            <pc:docMk/>
            <pc:sldMk cId="0" sldId="288"/>
            <ac:spMk id="15" creationId="{295892F2-4BEB-6F1D-43C7-5FB55D777A26}"/>
          </ac:spMkLst>
        </pc:spChg>
        <pc:spChg chg="add del mod">
          <ac:chgData name="Gabriel Leitão" userId="4cc93afe0794efcc" providerId="LiveId" clId="{02BFF65A-E82D-4F5C-AA69-B5783E5377FE}" dt="2023-01-22T23:59:21.227" v="1732" actId="478"/>
          <ac:spMkLst>
            <pc:docMk/>
            <pc:sldMk cId="0" sldId="288"/>
            <ac:spMk id="16" creationId="{18DC8D93-DEA4-DA02-E2D6-3932940161E6}"/>
          </ac:spMkLst>
        </pc:spChg>
        <pc:spChg chg="add 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17" creationId="{BF6C4414-9D83-D93B-D9E1-2F39D1C3069F}"/>
          </ac:spMkLst>
        </pc:spChg>
        <pc:spChg chg="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19" creationId="{1B4348D1-516A-DCFE-A21A-6442FB2D2A76}"/>
          </ac:spMkLst>
        </pc:spChg>
        <pc:spChg chg="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20" creationId="{AE6904CE-D81C-AEA2-1EAA-00E35D30A68D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1" creationId="{64E7F047-81E6-E86B-2702-99A98A40F934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2" creationId="{C51C05CA-29A5-4979-A02B-E3B15D7E0095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3" creationId="{3F800F56-78DC-CCE9-1368-7ACA1C62434E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4" creationId="{CEAD7B74-2EFA-7064-85F3-F589157A96CB}"/>
          </ac:spMkLst>
        </pc:spChg>
        <pc:spChg chg="add mod">
          <ac:chgData name="Gabriel Leitão" userId="4cc93afe0794efcc" providerId="LiveId" clId="{02BFF65A-E82D-4F5C-AA69-B5783E5377FE}" dt="2023-01-22T23:57:57.756" v="1720" actId="20577"/>
          <ac:spMkLst>
            <pc:docMk/>
            <pc:sldMk cId="0" sldId="288"/>
            <ac:spMk id="25" creationId="{58065C41-D7E8-D293-09C2-C8896F910902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7" creationId="{E823EBC4-1E6B-455E-822A-84B8E044DCFD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8" creationId="{9929C983-0331-4A49-F79C-9F91ED741A49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9" creationId="{4B88C154-A367-409B-57F5-4E3316DBC6B9}"/>
          </ac:spMkLst>
        </pc:spChg>
        <pc:spChg chg="add mod">
          <ac:chgData name="Gabriel Leitão" userId="4cc93afe0794efcc" providerId="LiveId" clId="{02BFF65A-E82D-4F5C-AA69-B5783E5377FE}" dt="2023-01-23T00:05:06.052" v="1935" actId="255"/>
          <ac:spMkLst>
            <pc:docMk/>
            <pc:sldMk cId="0" sldId="288"/>
            <ac:spMk id="30" creationId="{79BBE7BB-C6AB-61F8-4EDB-40FCEA4FD52C}"/>
          </ac:spMkLst>
        </pc:spChg>
        <pc:spChg chg="add mod">
          <ac:chgData name="Gabriel Leitão" userId="4cc93afe0794efcc" providerId="LiveId" clId="{02BFF65A-E82D-4F5C-AA69-B5783E5377FE}" dt="2023-01-23T00:05:35.239" v="1939" actId="115"/>
          <ac:spMkLst>
            <pc:docMk/>
            <pc:sldMk cId="0" sldId="288"/>
            <ac:spMk id="31" creationId="{07D793AB-D276-AE4E-6647-7AB179E606BD}"/>
          </ac:spMkLst>
        </pc:spChg>
        <pc:spChg chg="del">
          <ac:chgData name="Gabriel Leitão" userId="4cc93afe0794efcc" providerId="LiveId" clId="{02BFF65A-E82D-4F5C-AA69-B5783E5377FE}" dt="2023-01-22T23:56:57.556" v="1703" actId="478"/>
          <ac:spMkLst>
            <pc:docMk/>
            <pc:sldMk cId="0" sldId="288"/>
            <ac:spMk id="544" creationId="{00000000-0000-0000-0000-000000000000}"/>
          </ac:spMkLst>
        </pc:spChg>
        <pc:spChg chg="del">
          <ac:chgData name="Gabriel Leitão" userId="4cc93afe0794efcc" providerId="LiveId" clId="{02BFF65A-E82D-4F5C-AA69-B5783E5377FE}" dt="2023-01-22T20:40:53.309" v="1606" actId="478"/>
          <ac:spMkLst>
            <pc:docMk/>
            <pc:sldMk cId="0" sldId="288"/>
            <ac:spMk id="546" creationId="{00000000-0000-0000-0000-000000000000}"/>
          </ac:spMkLst>
        </pc:spChg>
        <pc:spChg chg="del mod">
          <ac:chgData name="Gabriel Leitão" userId="4cc93afe0794efcc" providerId="LiveId" clId="{02BFF65A-E82D-4F5C-AA69-B5783E5377FE}" dt="2023-01-22T23:56:51.706" v="1701" actId="478"/>
          <ac:spMkLst>
            <pc:docMk/>
            <pc:sldMk cId="0" sldId="288"/>
            <ac:spMk id="54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23:57:20.055" v="1705" actId="478"/>
          <ac:grpSpMkLst>
            <pc:docMk/>
            <pc:sldMk cId="0" sldId="288"/>
            <ac:grpSpMk id="18" creationId="{2DA3AB4D-968D-BE57-40F5-D807464C279F}"/>
          </ac:grpSpMkLst>
        </pc:grpChg>
        <pc:grpChg chg="add mod">
          <ac:chgData name="Gabriel Leitão" userId="4cc93afe0794efcc" providerId="LiveId" clId="{02BFF65A-E82D-4F5C-AA69-B5783E5377FE}" dt="2023-01-22T23:57:20.579" v="1706"/>
          <ac:grpSpMkLst>
            <pc:docMk/>
            <pc:sldMk cId="0" sldId="288"/>
            <ac:grpSpMk id="26" creationId="{E70E8185-2EC5-4F55-055B-4BB26B7CAFE3}"/>
          </ac:grpSpMkLst>
        </pc:grpChg>
        <pc:grpChg chg="del">
          <ac:chgData name="Gabriel Leitão" userId="4cc93afe0794efcc" providerId="LiveId" clId="{02BFF65A-E82D-4F5C-AA69-B5783E5377FE}" dt="2023-01-22T23:56:54.982" v="1702" actId="478"/>
          <ac:grpSpMkLst>
            <pc:docMk/>
            <pc:sldMk cId="0" sldId="288"/>
            <ac:grpSpMk id="549" creationId="{00000000-0000-0000-0000-000000000000}"/>
          </ac:grpSpMkLst>
        </pc:grpChg>
        <pc:picChg chg="del">
          <ac:chgData name="Gabriel Leitão" userId="4cc93afe0794efcc" providerId="LiveId" clId="{02BFF65A-E82D-4F5C-AA69-B5783E5377FE}" dt="2023-01-22T20:40:49.789" v="1604" actId="478"/>
          <ac:picMkLst>
            <pc:docMk/>
            <pc:sldMk cId="0" sldId="288"/>
            <ac:picMk id="545" creationId="{00000000-0000-0000-0000-000000000000}"/>
          </ac:picMkLst>
        </pc:picChg>
        <pc:picChg chg="del">
          <ac:chgData name="Gabriel Leitão" userId="4cc93afe0794efcc" providerId="LiveId" clId="{02BFF65A-E82D-4F5C-AA69-B5783E5377FE}" dt="2023-01-22T20:40:51.348" v="1605" actId="478"/>
          <ac:picMkLst>
            <pc:docMk/>
            <pc:sldMk cId="0" sldId="288"/>
            <ac:picMk id="547" creationId="{00000000-0000-0000-0000-000000000000}"/>
          </ac:picMkLst>
        </pc:picChg>
      </pc:sldChg>
      <pc:sldChg chg="del">
        <pc:chgData name="Gabriel Leitão" userId="4cc93afe0794efcc" providerId="LiveId" clId="{02BFF65A-E82D-4F5C-AA69-B5783E5377FE}" dt="2023-01-22T06:23:55.188" v="710" actId="47"/>
        <pc:sldMkLst>
          <pc:docMk/>
          <pc:sldMk cId="0" sldId="289"/>
        </pc:sldMkLst>
      </pc:sldChg>
      <pc:sldChg chg="del">
        <pc:chgData name="Gabriel Leitão" userId="4cc93afe0794efcc" providerId="LiveId" clId="{02BFF65A-E82D-4F5C-AA69-B5783E5377FE}" dt="2023-01-22T06:23:51.678" v="709" actId="47"/>
        <pc:sldMkLst>
          <pc:docMk/>
          <pc:sldMk cId="0" sldId="290"/>
        </pc:sldMkLst>
      </pc:sldChg>
      <pc:sldChg chg="modSp add mod ord">
        <pc:chgData name="Gabriel Leitão" userId="4cc93afe0794efcc" providerId="LiveId" clId="{02BFF65A-E82D-4F5C-AA69-B5783E5377FE}" dt="2023-01-22T05:33:30.628" v="109"/>
        <pc:sldMkLst>
          <pc:docMk/>
          <pc:sldMk cId="47449197" sldId="296"/>
        </pc:sldMkLst>
        <pc:spChg chg="mod">
          <ac:chgData name="Gabriel Leitão" userId="4cc93afe0794efcc" providerId="LiveId" clId="{02BFF65A-E82D-4F5C-AA69-B5783E5377FE}" dt="2023-01-22T05:33:23.703" v="107" actId="14100"/>
          <ac:spMkLst>
            <pc:docMk/>
            <pc:sldMk cId="47449197" sldId="296"/>
            <ac:spMk id="181" creationId="{00000000-0000-0000-0000-000000000000}"/>
          </ac:spMkLst>
        </pc:spChg>
      </pc:sldChg>
      <pc:sldChg chg="addSp delSp modSp add del mod">
        <pc:chgData name="Gabriel Leitão" userId="4cc93afe0794efcc" providerId="LiveId" clId="{02BFF65A-E82D-4F5C-AA69-B5783E5377FE}" dt="2023-01-22T05:44:26.209" v="163" actId="47"/>
        <pc:sldMkLst>
          <pc:docMk/>
          <pc:sldMk cId="3088480923" sldId="297"/>
        </pc:sldMkLst>
        <pc:spChg chg="add del mod">
          <ac:chgData name="Gabriel Leitão" userId="4cc93afe0794efcc" providerId="LiveId" clId="{02BFF65A-E82D-4F5C-AA69-B5783E5377FE}" dt="2023-01-22T05:43:42.385" v="148" actId="478"/>
          <ac:spMkLst>
            <pc:docMk/>
            <pc:sldMk cId="3088480923" sldId="297"/>
            <ac:spMk id="3" creationId="{DBB35FD6-C227-F85A-93B8-9B46F01E655F}"/>
          </ac:spMkLst>
        </pc:spChg>
        <pc:spChg chg="del">
          <ac:chgData name="Gabriel Leitão" userId="4cc93afe0794efcc" providerId="LiveId" clId="{02BFF65A-E82D-4F5C-AA69-B5783E5377FE}" dt="2023-01-22T05:43:40.698" v="147" actId="478"/>
          <ac:spMkLst>
            <pc:docMk/>
            <pc:sldMk cId="3088480923" sldId="297"/>
            <ac:spMk id="363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05:44:17.482" v="158" actId="21"/>
          <ac:picMkLst>
            <pc:docMk/>
            <pc:sldMk cId="3088480923" sldId="297"/>
            <ac:picMk id="5" creationId="{3D0F1F06-E764-7883-27F4-1FB37EF5509E}"/>
          </ac:picMkLst>
        </pc:picChg>
        <pc:picChg chg="add del">
          <ac:chgData name="Gabriel Leitão" userId="4cc93afe0794efcc" providerId="LiveId" clId="{02BFF65A-E82D-4F5C-AA69-B5783E5377FE}" dt="2023-01-22T05:43:45.724" v="151" actId="478"/>
          <ac:picMkLst>
            <pc:docMk/>
            <pc:sldMk cId="3088480923" sldId="297"/>
            <ac:picMk id="366" creationId="{00000000-0000-0000-0000-000000000000}"/>
          </ac:picMkLst>
        </pc:picChg>
      </pc:sldChg>
      <pc:sldChg chg="addSp delSp modSp add mod">
        <pc:chgData name="Gabriel Leitão" userId="4cc93afe0794efcc" providerId="LiveId" clId="{02BFF65A-E82D-4F5C-AA69-B5783E5377FE}" dt="2023-01-22T05:59:51.295" v="475" actId="1076"/>
        <pc:sldMkLst>
          <pc:docMk/>
          <pc:sldMk cId="352640176" sldId="298"/>
        </pc:sldMkLst>
        <pc:spChg chg="mod">
          <ac:chgData name="Gabriel Leitão" userId="4cc93afe0794efcc" providerId="LiveId" clId="{02BFF65A-E82D-4F5C-AA69-B5783E5377FE}" dt="2023-01-22T05:59:51.295" v="475" actId="1076"/>
          <ac:spMkLst>
            <pc:docMk/>
            <pc:sldMk cId="352640176" sldId="298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9:51.295" v="475" actId="1076"/>
          <ac:picMkLst>
            <pc:docMk/>
            <pc:sldMk cId="352640176" sldId="298"/>
            <ac:picMk id="3" creationId="{349C8E3A-3BA9-EE1D-BBB6-4256066136CF}"/>
          </ac:picMkLst>
        </pc:picChg>
        <pc:picChg chg="del">
          <ac:chgData name="Gabriel Leitão" userId="4cc93afe0794efcc" providerId="LiveId" clId="{02BFF65A-E82D-4F5C-AA69-B5783E5377FE}" dt="2023-01-22T05:59:21.232" v="468" actId="478"/>
          <ac:picMkLst>
            <pc:docMk/>
            <pc:sldMk cId="352640176" sldId="298"/>
            <ac:picMk id="382" creationId="{00000000-0000-0000-0000-000000000000}"/>
          </ac:picMkLst>
        </pc:picChg>
      </pc:sldChg>
      <pc:sldChg chg="addSp delSp modSp add mod">
        <pc:chgData name="Gabriel Leitão" userId="4cc93afe0794efcc" providerId="LiveId" clId="{02BFF65A-E82D-4F5C-AA69-B5783E5377FE}" dt="2023-01-22T18:59:10.692" v="822" actId="1076"/>
        <pc:sldMkLst>
          <pc:docMk/>
          <pc:sldMk cId="532481385" sldId="299"/>
        </pc:sldMkLst>
        <pc:spChg chg="mod">
          <ac:chgData name="Gabriel Leitão" userId="4cc93afe0794efcc" providerId="LiveId" clId="{02BFF65A-E82D-4F5C-AA69-B5783E5377FE}" dt="2023-01-22T05:48:20.974" v="227" actId="1076"/>
          <ac:spMkLst>
            <pc:docMk/>
            <pc:sldMk cId="532481385" sldId="299"/>
            <ac:spMk id="375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18:56:53.197" v="799" actId="478"/>
          <ac:picMkLst>
            <pc:docMk/>
            <pc:sldMk cId="532481385" sldId="299"/>
            <ac:picMk id="3" creationId="{2AF8999D-D881-D8A8-E7B8-8CC419CD7C9D}"/>
          </ac:picMkLst>
        </pc:picChg>
        <pc:picChg chg="add del mod modCrop">
          <ac:chgData name="Gabriel Leitão" userId="4cc93afe0794efcc" providerId="LiveId" clId="{02BFF65A-E82D-4F5C-AA69-B5783E5377FE}" dt="2023-01-22T18:58:07.985" v="811" actId="478"/>
          <ac:picMkLst>
            <pc:docMk/>
            <pc:sldMk cId="532481385" sldId="299"/>
            <ac:picMk id="4" creationId="{D1F46588-4B3F-1D04-3DD6-D22E51FDFE16}"/>
          </ac:picMkLst>
        </pc:picChg>
        <pc:picChg chg="add mod modCrop">
          <ac:chgData name="Gabriel Leitão" userId="4cc93afe0794efcc" providerId="LiveId" clId="{02BFF65A-E82D-4F5C-AA69-B5783E5377FE}" dt="2023-01-22T18:59:10.692" v="822" actId="1076"/>
          <ac:picMkLst>
            <pc:docMk/>
            <pc:sldMk cId="532481385" sldId="299"/>
            <ac:picMk id="6" creationId="{103BDEA3-9DB1-1AA6-E918-2B1BEDFED580}"/>
          </ac:picMkLst>
        </pc:picChg>
        <pc:picChg chg="del">
          <ac:chgData name="Gabriel Leitão" userId="4cc93afe0794efcc" providerId="LiveId" clId="{02BFF65A-E82D-4F5C-AA69-B5783E5377FE}" dt="2023-01-22T05:46:49.249" v="196" actId="478"/>
          <ac:picMkLst>
            <pc:docMk/>
            <pc:sldMk cId="532481385" sldId="299"/>
            <ac:picMk id="10" creationId="{2A3EF70B-4E87-A416-D426-830041D3A743}"/>
          </ac:picMkLst>
        </pc:picChg>
      </pc:sldChg>
      <pc:sldChg chg="addSp delSp modSp add mod">
        <pc:chgData name="Gabriel Leitão" userId="4cc93afe0794efcc" providerId="LiveId" clId="{02BFF65A-E82D-4F5C-AA69-B5783E5377FE}" dt="2023-01-22T19:02:30.356" v="852" actId="1076"/>
        <pc:sldMkLst>
          <pc:docMk/>
          <pc:sldMk cId="3011197410" sldId="300"/>
        </pc:sldMkLst>
        <pc:spChg chg="mod">
          <ac:chgData name="Gabriel Leitão" userId="4cc93afe0794efcc" providerId="LiveId" clId="{02BFF65A-E82D-4F5C-AA69-B5783E5377FE}" dt="2023-01-22T19:02:12.052" v="834" actId="14100"/>
          <ac:spMkLst>
            <pc:docMk/>
            <pc:sldMk cId="3011197410" sldId="300"/>
            <ac:spMk id="375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5:49:02.083" v="233" actId="478"/>
          <ac:picMkLst>
            <pc:docMk/>
            <pc:sldMk cId="3011197410" sldId="300"/>
            <ac:picMk id="3" creationId="{2AF8999D-D881-D8A8-E7B8-8CC419CD7C9D}"/>
          </ac:picMkLst>
        </pc:picChg>
        <pc:picChg chg="add mod">
          <ac:chgData name="Gabriel Leitão" userId="4cc93afe0794efcc" providerId="LiveId" clId="{02BFF65A-E82D-4F5C-AA69-B5783E5377FE}" dt="2023-01-22T19:02:30.356" v="852" actId="1076"/>
          <ac:picMkLst>
            <pc:docMk/>
            <pc:sldMk cId="3011197410" sldId="300"/>
            <ac:picMk id="4" creationId="{45308105-542A-8BB1-A21B-D05D17F48FCB}"/>
          </ac:picMkLst>
        </pc:picChg>
      </pc:sldChg>
      <pc:sldChg chg="addSp delSp modSp add mod ord">
        <pc:chgData name="Gabriel Leitão" userId="4cc93afe0794efcc" providerId="LiveId" clId="{02BFF65A-E82D-4F5C-AA69-B5783E5377FE}" dt="2023-01-22T19:40:24.737" v="1099" actId="478"/>
        <pc:sldMkLst>
          <pc:docMk/>
          <pc:sldMk cId="3652650008" sldId="301"/>
        </pc:sldMkLst>
        <pc:spChg chg="add del mod">
          <ac:chgData name="Gabriel Leitão" userId="4cc93afe0794efcc" providerId="LiveId" clId="{02BFF65A-E82D-4F5C-AA69-B5783E5377FE}" dt="2023-01-22T05:52:52.286" v="287" actId="478"/>
          <ac:spMkLst>
            <pc:docMk/>
            <pc:sldMk cId="3652650008" sldId="301"/>
            <ac:spMk id="3" creationId="{AFE4FE08-6F55-A0CD-E282-77FF47042C5B}"/>
          </ac:spMkLst>
        </pc:spChg>
        <pc:spChg chg="add del mod">
          <ac:chgData name="Gabriel Leitão" userId="4cc93afe0794efcc" providerId="LiveId" clId="{02BFF65A-E82D-4F5C-AA69-B5783E5377FE}" dt="2023-01-22T19:40:24.737" v="1099" actId="478"/>
          <ac:spMkLst>
            <pc:docMk/>
            <pc:sldMk cId="3652650008" sldId="301"/>
            <ac:spMk id="15" creationId="{FF5C8F76-E54A-FF08-159B-560DF58E967D}"/>
          </ac:spMkLst>
        </pc:spChg>
        <pc:spChg chg="del">
          <ac:chgData name="Gabriel Leitão" userId="4cc93afe0794efcc" providerId="LiveId" clId="{02BFF65A-E82D-4F5C-AA69-B5783E5377FE}" dt="2023-01-22T05:52:49.752" v="286" actId="478"/>
          <ac:spMkLst>
            <pc:docMk/>
            <pc:sldMk cId="3652650008" sldId="301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03:03.367" v="862" actId="120"/>
          <ac:spMkLst>
            <pc:docMk/>
            <pc:sldMk cId="3652650008" sldId="301"/>
            <ac:spMk id="36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56:21.893" v="391" actId="207"/>
          <ac:spMkLst>
            <pc:docMk/>
            <pc:sldMk cId="3652650008" sldId="301"/>
            <ac:spMk id="370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5:36.786" v="344" actId="1076"/>
          <ac:picMkLst>
            <pc:docMk/>
            <pc:sldMk cId="3652650008" sldId="301"/>
            <ac:picMk id="5" creationId="{BF336C2E-5A98-F6B4-2D63-4E814EE758B3}"/>
          </ac:picMkLst>
        </pc:picChg>
        <pc:picChg chg="del">
          <ac:chgData name="Gabriel Leitão" userId="4cc93afe0794efcc" providerId="LiveId" clId="{02BFF65A-E82D-4F5C-AA69-B5783E5377FE}" dt="2023-01-22T05:52:47.036" v="285" actId="478"/>
          <ac:picMkLst>
            <pc:docMk/>
            <pc:sldMk cId="3652650008" sldId="301"/>
            <ac:picMk id="366" creationId="{00000000-0000-0000-0000-000000000000}"/>
          </ac:picMkLst>
        </pc:picChg>
      </pc:sldChg>
      <pc:sldChg chg="addSp delSp modSp add mod ord">
        <pc:chgData name="Gabriel Leitão" userId="4cc93afe0794efcc" providerId="LiveId" clId="{02BFF65A-E82D-4F5C-AA69-B5783E5377FE}" dt="2023-01-22T06:09:35.049" v="569" actId="1076"/>
        <pc:sldMkLst>
          <pc:docMk/>
          <pc:sldMk cId="824768706" sldId="302"/>
        </pc:sldMkLst>
        <pc:spChg chg="mod">
          <ac:chgData name="Gabriel Leitão" userId="4cc93afe0794efcc" providerId="LiveId" clId="{02BFF65A-E82D-4F5C-AA69-B5783E5377FE}" dt="2023-01-22T06:03:38.617" v="529" actId="14100"/>
          <ac:spMkLst>
            <pc:docMk/>
            <pc:sldMk cId="824768706" sldId="302"/>
            <ac:spMk id="387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6:03:59.475" v="533" actId="478"/>
          <ac:picMkLst>
            <pc:docMk/>
            <pc:sldMk cId="824768706" sldId="302"/>
            <ac:picMk id="3" creationId="{5BAD357A-21E5-76B6-754E-AE1D2828766C}"/>
          </ac:picMkLst>
        </pc:picChg>
        <pc:picChg chg="add mod">
          <ac:chgData name="Gabriel Leitão" userId="4cc93afe0794efcc" providerId="LiveId" clId="{02BFF65A-E82D-4F5C-AA69-B5783E5377FE}" dt="2023-01-22T06:09:25.505" v="568" actId="1076"/>
          <ac:picMkLst>
            <pc:docMk/>
            <pc:sldMk cId="824768706" sldId="302"/>
            <ac:picMk id="4" creationId="{658DCD13-3576-77E4-74A2-B1AE426DF293}"/>
          </ac:picMkLst>
        </pc:picChg>
        <pc:picChg chg="add mod">
          <ac:chgData name="Gabriel Leitão" userId="4cc93afe0794efcc" providerId="LiveId" clId="{02BFF65A-E82D-4F5C-AA69-B5783E5377FE}" dt="2023-01-22T06:09:35.049" v="569" actId="1076"/>
          <ac:picMkLst>
            <pc:docMk/>
            <pc:sldMk cId="824768706" sldId="302"/>
            <ac:picMk id="6" creationId="{4FD8A241-1ECA-B418-52A7-2DEF6D61D38C}"/>
          </ac:picMkLst>
        </pc:picChg>
        <pc:picChg chg="add mod">
          <ac:chgData name="Gabriel Leitão" userId="4cc93afe0794efcc" providerId="LiveId" clId="{02BFF65A-E82D-4F5C-AA69-B5783E5377FE}" dt="2023-01-22T06:09:35.049" v="569" actId="1076"/>
          <ac:picMkLst>
            <pc:docMk/>
            <pc:sldMk cId="824768706" sldId="302"/>
            <ac:picMk id="8" creationId="{027D4FA1-D3D4-B830-4057-7023A923970B}"/>
          </ac:picMkLst>
        </pc:picChg>
        <pc:picChg chg="add del mod">
          <ac:chgData name="Gabriel Leitão" userId="4cc93afe0794efcc" providerId="LiveId" clId="{02BFF65A-E82D-4F5C-AA69-B5783E5377FE}" dt="2023-01-22T06:08:15.671" v="555" actId="478"/>
          <ac:picMkLst>
            <pc:docMk/>
            <pc:sldMk cId="824768706" sldId="302"/>
            <ac:picMk id="12" creationId="{367F96A4-22C7-5E7B-099B-3598BC1F7F8B}"/>
          </ac:picMkLst>
        </pc:picChg>
      </pc:sldChg>
      <pc:sldChg chg="addSp delSp modSp add mod">
        <pc:chgData name="Gabriel Leitão" userId="4cc93afe0794efcc" providerId="LiveId" clId="{02BFF65A-E82D-4F5C-AA69-B5783E5377FE}" dt="2023-01-22T06:11:29.487" v="598" actId="122"/>
        <pc:sldMkLst>
          <pc:docMk/>
          <pc:sldMk cId="3172222432" sldId="303"/>
        </pc:sldMkLst>
        <pc:spChg chg="mod">
          <ac:chgData name="Gabriel Leitão" userId="4cc93afe0794efcc" providerId="LiveId" clId="{02BFF65A-E82D-4F5C-AA69-B5783E5377FE}" dt="2023-01-22T06:11:29.487" v="598" actId="122"/>
          <ac:spMkLst>
            <pc:docMk/>
            <pc:sldMk cId="3172222432" sldId="303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0:51.266" v="582" actId="1076"/>
          <ac:picMkLst>
            <pc:docMk/>
            <pc:sldMk cId="3172222432" sldId="303"/>
            <ac:picMk id="3" creationId="{788DBC78-115B-4E52-9F92-8EFFF769B9EE}"/>
          </ac:picMkLst>
        </pc:picChg>
        <pc:picChg chg="del">
          <ac:chgData name="Gabriel Leitão" userId="4cc93afe0794efcc" providerId="LiveId" clId="{02BFF65A-E82D-4F5C-AA69-B5783E5377FE}" dt="2023-01-22T06:05:56.219" v="539" actId="478"/>
          <ac:picMkLst>
            <pc:docMk/>
            <pc:sldMk cId="3172222432" sldId="303"/>
            <ac:picMk id="4" creationId="{658DCD13-3576-77E4-74A2-B1AE426DF293}"/>
          </ac:picMkLst>
        </pc:picChg>
        <pc:picChg chg="add del mod">
          <ac:chgData name="Gabriel Leitão" userId="4cc93afe0794efcc" providerId="LiveId" clId="{02BFF65A-E82D-4F5C-AA69-B5783E5377FE}" dt="2023-01-22T06:06:21.304" v="544" actId="478"/>
          <ac:picMkLst>
            <pc:docMk/>
            <pc:sldMk cId="3172222432" sldId="303"/>
            <ac:picMk id="6" creationId="{7B193AC1-FD32-93A8-8637-D8C7A41D4526}"/>
          </ac:picMkLst>
        </pc:picChg>
        <pc:picChg chg="add del mod">
          <ac:chgData name="Gabriel Leitão" userId="4cc93afe0794efcc" providerId="LiveId" clId="{02BFF65A-E82D-4F5C-AA69-B5783E5377FE}" dt="2023-01-22T06:09:45.580" v="570" actId="478"/>
          <ac:picMkLst>
            <pc:docMk/>
            <pc:sldMk cId="3172222432" sldId="303"/>
            <ac:picMk id="8" creationId="{4ACCBEE0-4152-A5E4-24F3-7C58C6C4E02A}"/>
          </ac:picMkLst>
        </pc:picChg>
        <pc:picChg chg="add mod">
          <ac:chgData name="Gabriel Leitão" userId="4cc93afe0794efcc" providerId="LiveId" clId="{02BFF65A-E82D-4F5C-AA69-B5783E5377FE}" dt="2023-01-22T06:11:02.753" v="586" actId="14100"/>
          <ac:picMkLst>
            <pc:docMk/>
            <pc:sldMk cId="3172222432" sldId="303"/>
            <ac:picMk id="10" creationId="{74BFB187-B040-3F72-0CDC-6169C49C6375}"/>
          </ac:picMkLst>
        </pc:picChg>
        <pc:picChg chg="add mod">
          <ac:chgData name="Gabriel Leitão" userId="4cc93afe0794efcc" providerId="LiveId" clId="{02BFF65A-E82D-4F5C-AA69-B5783E5377FE}" dt="2023-01-22T06:10:56.790" v="584" actId="1076"/>
          <ac:picMkLst>
            <pc:docMk/>
            <pc:sldMk cId="3172222432" sldId="303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5:27.777" v="660" actId="1076"/>
        <pc:sldMkLst>
          <pc:docMk/>
          <pc:sldMk cId="1310548132" sldId="304"/>
        </pc:sldMkLst>
        <pc:spChg chg="mod">
          <ac:chgData name="Gabriel Leitão" userId="4cc93afe0794efcc" providerId="LiveId" clId="{02BFF65A-E82D-4F5C-AA69-B5783E5377FE}" dt="2023-01-22T06:15:10.008" v="656" actId="1076"/>
          <ac:spMkLst>
            <pc:docMk/>
            <pc:sldMk cId="1310548132" sldId="304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5:27.777" v="660" actId="1076"/>
          <ac:spMkLst>
            <pc:docMk/>
            <pc:sldMk cId="1310548132" sldId="304"/>
            <ac:spMk id="388" creationId="{00000000-0000-0000-0000-000000000000}"/>
          </ac:spMkLst>
        </pc:spChg>
        <pc:picChg chg="del">
          <ac:chgData name="Gabriel Leitão" userId="4cc93afe0794efcc" providerId="LiveId" clId="{02BFF65A-E82D-4F5C-AA69-B5783E5377FE}" dt="2023-01-22T06:11:59.848" v="600" actId="478"/>
          <ac:picMkLst>
            <pc:docMk/>
            <pc:sldMk cId="1310548132" sldId="304"/>
            <ac:picMk id="3" creationId="{788DBC78-115B-4E52-9F92-8EFFF769B9EE}"/>
          </ac:picMkLst>
        </pc:picChg>
        <pc:picChg chg="add mod ord modCrop">
          <ac:chgData name="Gabriel Leitão" userId="4cc93afe0794efcc" providerId="LiveId" clId="{02BFF65A-E82D-4F5C-AA69-B5783E5377FE}" dt="2023-01-22T06:15:17.397" v="658" actId="14100"/>
          <ac:picMkLst>
            <pc:docMk/>
            <pc:sldMk cId="1310548132" sldId="304"/>
            <ac:picMk id="4" creationId="{2069E689-C01B-E3E6-3CDD-0B82AFD1A76E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2:44.147" v="607" actId="478"/>
          <ac:picMkLst>
            <pc:docMk/>
            <pc:sldMk cId="1310548132" sldId="304"/>
            <ac:picMk id="10" creationId="{74BFB187-B040-3F72-0CDC-6169C49C6375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11" creationId="{F3F19DF3-708C-0240-A667-4FF20FEC2B6A}"/>
          </ac:picMkLst>
        </pc:picChg>
        <pc:picChg chg="del">
          <ac:chgData name="Gabriel Leitão" userId="4cc93afe0794efcc" providerId="LiveId" clId="{02BFF65A-E82D-4F5C-AA69-B5783E5377FE}" dt="2023-01-22T06:12:44.704" v="608" actId="478"/>
          <ac:picMkLst>
            <pc:docMk/>
            <pc:sldMk cId="1310548132" sldId="304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8:19.351" v="700" actId="20577"/>
        <pc:sldMkLst>
          <pc:docMk/>
          <pc:sldMk cId="1326169755" sldId="305"/>
        </pc:sldMkLst>
        <pc:spChg chg="mod">
          <ac:chgData name="Gabriel Leitão" userId="4cc93afe0794efcc" providerId="LiveId" clId="{02BFF65A-E82D-4F5C-AA69-B5783E5377FE}" dt="2023-01-22T06:18:19.351" v="700" actId="20577"/>
          <ac:spMkLst>
            <pc:docMk/>
            <pc:sldMk cId="1326169755" sldId="305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7:58.383" v="683" actId="1076"/>
          <ac:spMkLst>
            <pc:docMk/>
            <pc:sldMk cId="1326169755" sldId="305"/>
            <ac:spMk id="38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8:06.836" v="691" actId="1037"/>
          <ac:picMkLst>
            <pc:docMk/>
            <pc:sldMk cId="1326169755" sldId="305"/>
            <ac:picMk id="3" creationId="{94709647-74AC-1F13-4A08-16A8D4DC9419}"/>
          </ac:picMkLst>
        </pc:picChg>
        <pc:picChg chg="del">
          <ac:chgData name="Gabriel Leitão" userId="4cc93afe0794efcc" providerId="LiveId" clId="{02BFF65A-E82D-4F5C-AA69-B5783E5377FE}" dt="2023-01-22T06:15:51.910" v="663" actId="478"/>
          <ac:picMkLst>
            <pc:docMk/>
            <pc:sldMk cId="1326169755" sldId="305"/>
            <ac:picMk id="4" creationId="{2069E689-C01B-E3E6-3CDD-0B82AFD1A76E}"/>
          </ac:picMkLst>
        </pc:picChg>
        <pc:picChg chg="del">
          <ac:chgData name="Gabriel Leitão" userId="4cc93afe0794efcc" providerId="LiveId" clId="{02BFF65A-E82D-4F5C-AA69-B5783E5377FE}" dt="2023-01-22T06:16:16.185" v="669" actId="478"/>
          <ac:picMkLst>
            <pc:docMk/>
            <pc:sldMk cId="1326169755" sldId="305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7:54.120" v="682" actId="1076"/>
          <ac:picMkLst>
            <pc:docMk/>
            <pc:sldMk cId="1326169755" sldId="305"/>
            <ac:picMk id="7" creationId="{162AB44D-6008-3D21-E75C-73F7C832AB54}"/>
          </ac:picMkLst>
        </pc:picChg>
        <pc:picChg chg="del">
          <ac:chgData name="Gabriel Leitão" userId="4cc93afe0794efcc" providerId="LiveId" clId="{02BFF65A-E82D-4F5C-AA69-B5783E5377FE}" dt="2023-01-22T06:16:17.491" v="670" actId="478"/>
          <ac:picMkLst>
            <pc:docMk/>
            <pc:sldMk cId="1326169755" sldId="305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6:31.771" v="675" actId="478"/>
          <ac:picMkLst>
            <pc:docMk/>
            <pc:sldMk cId="1326169755" sldId="305"/>
            <ac:picMk id="11" creationId="{F3F19DF3-708C-0240-A667-4FF20FEC2B6A}"/>
          </ac:picMkLst>
        </pc:picChg>
        <pc:picChg chg="add mod modCrop">
          <ac:chgData name="Gabriel Leitão" userId="4cc93afe0794efcc" providerId="LiveId" clId="{02BFF65A-E82D-4F5C-AA69-B5783E5377FE}" dt="2023-01-22T06:18:04.051" v="685" actId="14100"/>
          <ac:picMkLst>
            <pc:docMk/>
            <pc:sldMk cId="1326169755" sldId="305"/>
            <ac:picMk id="15" creationId="{D703CF81-BE59-06E2-E889-E8EA38915C83}"/>
          </ac:picMkLst>
        </pc:picChg>
      </pc:sldChg>
      <pc:sldChg chg="addSp delSp modSp add mod ord modShow">
        <pc:chgData name="Gabriel Leitão" userId="4cc93afe0794efcc" providerId="LiveId" clId="{02BFF65A-E82D-4F5C-AA69-B5783E5377FE}" dt="2023-01-22T19:10:17.921" v="863" actId="14826"/>
        <pc:sldMkLst>
          <pc:docMk/>
          <pc:sldMk cId="932504779" sldId="306"/>
        </pc:sldMkLst>
        <pc:spChg chg="mod">
          <ac:chgData name="Gabriel Leitão" userId="4cc93afe0794efcc" providerId="LiveId" clId="{02BFF65A-E82D-4F5C-AA69-B5783E5377FE}" dt="2023-01-22T18:47:09.648" v="760" actId="1076"/>
          <ac:spMkLst>
            <pc:docMk/>
            <pc:sldMk cId="932504779" sldId="306"/>
            <ac:spMk id="413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19:10:17.921" v="863" actId="14826"/>
          <ac:picMkLst>
            <pc:docMk/>
            <pc:sldMk cId="932504779" sldId="306"/>
            <ac:picMk id="3" creationId="{F32CACDB-7B6C-91D2-234B-D44BD08B9F4D}"/>
          </ac:picMkLst>
        </pc:picChg>
        <pc:picChg chg="del">
          <ac:chgData name="Gabriel Leitão" userId="4cc93afe0794efcc" providerId="LiveId" clId="{02BFF65A-E82D-4F5C-AA69-B5783E5377FE}" dt="2023-01-22T18:47:53.901" v="765" actId="478"/>
          <ac:picMkLst>
            <pc:docMk/>
            <pc:sldMk cId="932504779" sldId="306"/>
            <ac:picMk id="420" creationId="{00000000-0000-0000-0000-000000000000}"/>
          </ac:picMkLst>
        </pc:picChg>
      </pc:sldChg>
      <pc:sldChg chg="modSp add mod">
        <pc:chgData name="Gabriel Leitão" userId="4cc93afe0794efcc" providerId="LiveId" clId="{02BFF65A-E82D-4F5C-AA69-B5783E5377FE}" dt="2023-01-22T19:11:26.090" v="877" actId="20577"/>
        <pc:sldMkLst>
          <pc:docMk/>
          <pc:sldMk cId="4104424129" sldId="307"/>
        </pc:sldMkLst>
        <pc:spChg chg="mod">
          <ac:chgData name="Gabriel Leitão" userId="4cc93afe0794efcc" providerId="LiveId" clId="{02BFF65A-E82D-4F5C-AA69-B5783E5377FE}" dt="2023-01-22T19:11:26.090" v="877" actId="20577"/>
          <ac:spMkLst>
            <pc:docMk/>
            <pc:sldMk cId="4104424129" sldId="307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1:19.662" v="868" actId="14100"/>
          <ac:picMkLst>
            <pc:docMk/>
            <pc:sldMk cId="4104424129" sldId="307"/>
            <ac:picMk id="3" creationId="{F32CACDB-7B6C-91D2-234B-D44BD08B9F4D}"/>
          </ac:picMkLst>
        </pc:picChg>
      </pc:sldChg>
      <pc:sldChg chg="addSp modSp add mod">
        <pc:chgData name="Gabriel Leitão" userId="4cc93afe0794efcc" providerId="LiveId" clId="{02BFF65A-E82D-4F5C-AA69-B5783E5377FE}" dt="2023-01-22T19:14:11.945" v="903" actId="20577"/>
        <pc:sldMkLst>
          <pc:docMk/>
          <pc:sldMk cId="476187614" sldId="308"/>
        </pc:sldMkLst>
        <pc:spChg chg="mod">
          <ac:chgData name="Gabriel Leitão" userId="4cc93afe0794efcc" providerId="LiveId" clId="{02BFF65A-E82D-4F5C-AA69-B5783E5377FE}" dt="2023-01-22T19:14:11.945" v="903" actId="20577"/>
          <ac:spMkLst>
            <pc:docMk/>
            <pc:sldMk cId="476187614" sldId="308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4:07.565" v="890" actId="14100"/>
          <ac:picMkLst>
            <pc:docMk/>
            <pc:sldMk cId="476187614" sldId="308"/>
            <ac:picMk id="3" creationId="{F32CACDB-7B6C-91D2-234B-D44BD08B9F4D}"/>
          </ac:picMkLst>
        </pc:picChg>
        <pc:picChg chg="add mod">
          <ac:chgData name="Gabriel Leitão" userId="4cc93afe0794efcc" providerId="LiveId" clId="{02BFF65A-E82D-4F5C-AA69-B5783E5377FE}" dt="2023-01-22T19:13:56.225" v="886" actId="1076"/>
          <ac:picMkLst>
            <pc:docMk/>
            <pc:sldMk cId="476187614" sldId="308"/>
            <ac:picMk id="10" creationId="{85503645-6796-DC28-4D9F-21567D583959}"/>
          </ac:picMkLst>
        </pc:picChg>
      </pc:sldChg>
      <pc:sldChg chg="delSp modSp add mod">
        <pc:chgData name="Gabriel Leitão" userId="4cc93afe0794efcc" providerId="LiveId" clId="{02BFF65A-E82D-4F5C-AA69-B5783E5377FE}" dt="2023-01-22T19:15:23.007" v="927" actId="20577"/>
        <pc:sldMkLst>
          <pc:docMk/>
          <pc:sldMk cId="4195039129" sldId="309"/>
        </pc:sldMkLst>
        <pc:spChg chg="mod">
          <ac:chgData name="Gabriel Leitão" userId="4cc93afe0794efcc" providerId="LiveId" clId="{02BFF65A-E82D-4F5C-AA69-B5783E5377FE}" dt="2023-01-22T19:15:23.007" v="927" actId="20577"/>
          <ac:spMkLst>
            <pc:docMk/>
            <pc:sldMk cId="4195039129" sldId="309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5:17.860" v="914" actId="1076"/>
          <ac:picMkLst>
            <pc:docMk/>
            <pc:sldMk cId="4195039129" sldId="309"/>
            <ac:picMk id="3" creationId="{F32CACDB-7B6C-91D2-234B-D44BD08B9F4D}"/>
          </ac:picMkLst>
        </pc:picChg>
        <pc:picChg chg="del mod">
          <ac:chgData name="Gabriel Leitão" userId="4cc93afe0794efcc" providerId="LiveId" clId="{02BFF65A-E82D-4F5C-AA69-B5783E5377FE}" dt="2023-01-22T19:15:00.499" v="910" actId="478"/>
          <ac:picMkLst>
            <pc:docMk/>
            <pc:sldMk cId="4195039129" sldId="309"/>
            <ac:picMk id="10" creationId="{85503645-6796-DC28-4D9F-21567D583959}"/>
          </ac:picMkLst>
        </pc:picChg>
      </pc:sldChg>
      <pc:sldChg chg="addSp modSp add mod">
        <pc:chgData name="Gabriel Leitão" userId="4cc93afe0794efcc" providerId="LiveId" clId="{02BFF65A-E82D-4F5C-AA69-B5783E5377FE}" dt="2023-01-22T19:17:06.506" v="973" actId="14100"/>
        <pc:sldMkLst>
          <pc:docMk/>
          <pc:sldMk cId="2398771424" sldId="310"/>
        </pc:sldMkLst>
        <pc:spChg chg="mod">
          <ac:chgData name="Gabriel Leitão" userId="4cc93afe0794efcc" providerId="LiveId" clId="{02BFF65A-E82D-4F5C-AA69-B5783E5377FE}" dt="2023-01-22T19:15:50.427" v="956" actId="20577"/>
          <ac:spMkLst>
            <pc:docMk/>
            <pc:sldMk cId="2398771424" sldId="310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7:06.506" v="973" actId="14100"/>
          <ac:picMkLst>
            <pc:docMk/>
            <pc:sldMk cId="2398771424" sldId="310"/>
            <ac:picMk id="3" creationId="{F32CACDB-7B6C-91D2-234B-D44BD08B9F4D}"/>
          </ac:picMkLst>
        </pc:picChg>
        <pc:picChg chg="mod">
          <ac:chgData name="Gabriel Leitão" userId="4cc93afe0794efcc" providerId="LiveId" clId="{02BFF65A-E82D-4F5C-AA69-B5783E5377FE}" dt="2023-01-22T19:17:02.108" v="972" actId="14100"/>
          <ac:picMkLst>
            <pc:docMk/>
            <pc:sldMk cId="2398771424" sldId="310"/>
            <ac:picMk id="10" creationId="{85503645-6796-DC28-4D9F-21567D583959}"/>
          </ac:picMkLst>
        </pc:picChg>
        <pc:cxnChg chg="add mod">
          <ac:chgData name="Gabriel Leitão" userId="4cc93afe0794efcc" providerId="LiveId" clId="{02BFF65A-E82D-4F5C-AA69-B5783E5377FE}" dt="2023-01-22T19:16:43.575" v="971" actId="14100"/>
          <ac:cxnSpMkLst>
            <pc:docMk/>
            <pc:sldMk cId="2398771424" sldId="310"/>
            <ac:cxnSpMk id="4" creationId="{094A207F-5AEF-57F7-0E64-4A59B40337C7}"/>
          </ac:cxnSpMkLst>
        </pc:cxnChg>
      </pc:sldChg>
      <pc:sldChg chg="delSp modSp add mod">
        <pc:chgData name="Gabriel Leitão" userId="4cc93afe0794efcc" providerId="LiveId" clId="{02BFF65A-E82D-4F5C-AA69-B5783E5377FE}" dt="2023-01-22T19:29:56.455" v="1040" actId="403"/>
        <pc:sldMkLst>
          <pc:docMk/>
          <pc:sldMk cId="1200830748" sldId="311"/>
        </pc:sldMkLst>
        <pc:spChg chg="mod">
          <ac:chgData name="Gabriel Leitão" userId="4cc93afe0794efcc" providerId="LiveId" clId="{02BFF65A-E82D-4F5C-AA69-B5783E5377FE}" dt="2023-01-22T19:29:56.455" v="1040" actId="403"/>
          <ac:spMkLst>
            <pc:docMk/>
            <pc:sldMk cId="1200830748" sldId="311"/>
            <ac:spMk id="351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29:44.560" v="1037" actId="1076"/>
          <ac:spMkLst>
            <pc:docMk/>
            <pc:sldMk cId="1200830748" sldId="311"/>
            <ac:spMk id="352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28:38.727" v="998" actId="207"/>
          <ac:spMkLst>
            <pc:docMk/>
            <pc:sldMk cId="1200830748" sldId="311"/>
            <ac:spMk id="358" creationId="{00000000-0000-0000-0000-000000000000}"/>
          </ac:spMkLst>
        </pc:spChg>
        <pc:picChg chg="mod modCrop">
          <ac:chgData name="Gabriel Leitão" userId="4cc93afe0794efcc" providerId="LiveId" clId="{02BFF65A-E82D-4F5C-AA69-B5783E5377FE}" dt="2023-01-22T19:29:50.052" v="1038" actId="1076"/>
          <ac:picMkLst>
            <pc:docMk/>
            <pc:sldMk cId="1200830748" sldId="311"/>
            <ac:picMk id="3" creationId="{4685629A-8A38-BDB3-EB39-BAA2F2573624}"/>
          </ac:picMkLst>
        </pc:picChg>
        <pc:picChg chg="del">
          <ac:chgData name="Gabriel Leitão" userId="4cc93afe0794efcc" providerId="LiveId" clId="{02BFF65A-E82D-4F5C-AA69-B5783E5377FE}" dt="2023-01-22T19:28:10.705" v="990" actId="478"/>
          <ac:picMkLst>
            <pc:docMk/>
            <pc:sldMk cId="1200830748" sldId="311"/>
            <ac:picMk id="354" creationId="{00000000-0000-0000-0000-000000000000}"/>
          </ac:picMkLst>
        </pc:picChg>
      </pc:sldChg>
      <pc:sldChg chg="modSp add mod">
        <pc:chgData name="Gabriel Leitão" userId="4cc93afe0794efcc" providerId="LiveId" clId="{02BFF65A-E82D-4F5C-AA69-B5783E5377FE}" dt="2023-01-22T19:35:43.947" v="1087" actId="1076"/>
        <pc:sldMkLst>
          <pc:docMk/>
          <pc:sldMk cId="2720115021" sldId="312"/>
        </pc:sldMkLst>
        <pc:picChg chg="mod">
          <ac:chgData name="Gabriel Leitão" userId="4cc93afe0794efcc" providerId="LiveId" clId="{02BFF65A-E82D-4F5C-AA69-B5783E5377FE}" dt="2023-01-22T19:35:43.947" v="1087" actId="1076"/>
          <ac:picMkLst>
            <pc:docMk/>
            <pc:sldMk cId="2720115021" sldId="312"/>
            <ac:picMk id="345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19:35:29.609" v="1080" actId="14100"/>
          <ac:picMkLst>
            <pc:docMk/>
            <pc:sldMk cId="2720115021" sldId="312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19:35:33.337" v="1081" actId="1076"/>
          <ac:cxnSpMkLst>
            <pc:docMk/>
            <pc:sldMk cId="2720115021" sldId="312"/>
            <ac:cxnSpMk id="11" creationId="{9980B908-BC1D-2FCE-516F-096F1639AA9F}"/>
          </ac:cxnSpMkLst>
        </pc:cxnChg>
      </pc:sldChg>
      <pc:sldChg chg="addSp delSp modSp add mod setBg">
        <pc:chgData name="Gabriel Leitão" userId="4cc93afe0794efcc" providerId="LiveId" clId="{02BFF65A-E82D-4F5C-AA69-B5783E5377FE}" dt="2023-01-22T19:57:44.214" v="1430" actId="1076"/>
        <pc:sldMkLst>
          <pc:docMk/>
          <pc:sldMk cId="2130400881" sldId="313"/>
        </pc:sldMkLst>
        <pc:spChg chg="del">
          <ac:chgData name="Gabriel Leitão" userId="4cc93afe0794efcc" providerId="LiveId" clId="{02BFF65A-E82D-4F5C-AA69-B5783E5377FE}" dt="2023-01-22T19:38:15.682" v="1097" actId="478"/>
          <ac:spMkLst>
            <pc:docMk/>
            <pc:sldMk cId="2130400881" sldId="313"/>
            <ac:spMk id="15" creationId="{FF5C8F76-E54A-FF08-159B-560DF58E967D}"/>
          </ac:spMkLst>
        </pc:spChg>
        <pc:spChg chg="mod">
          <ac:chgData name="Gabriel Leitão" userId="4cc93afe0794efcc" providerId="LiveId" clId="{02BFF65A-E82D-4F5C-AA69-B5783E5377FE}" dt="2023-01-22T19:47:52.085" v="1261" actId="20577"/>
          <ac:spMkLst>
            <pc:docMk/>
            <pc:sldMk cId="2130400881" sldId="313"/>
            <ac:spMk id="364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19:57:31.507" v="1428" actId="1038"/>
          <ac:picMkLst>
            <pc:docMk/>
            <pc:sldMk cId="2130400881" sldId="313"/>
            <ac:picMk id="3" creationId="{53754AE6-265F-A5F5-8EF1-0FC4767E0F15}"/>
          </ac:picMkLst>
        </pc:picChg>
        <pc:picChg chg="del">
          <ac:chgData name="Gabriel Leitão" userId="4cc93afe0794efcc" providerId="LiveId" clId="{02BFF65A-E82D-4F5C-AA69-B5783E5377FE}" dt="2023-01-22T19:37:52.283" v="1091" actId="478"/>
          <ac:picMkLst>
            <pc:docMk/>
            <pc:sldMk cId="2130400881" sldId="313"/>
            <ac:picMk id="5" creationId="{BF336C2E-5A98-F6B4-2D63-4E814EE758B3}"/>
          </ac:picMkLst>
        </pc:picChg>
        <pc:picChg chg="add del mod modCrop">
          <ac:chgData name="Gabriel Leitão" userId="4cc93afe0794efcc" providerId="LiveId" clId="{02BFF65A-E82D-4F5C-AA69-B5783E5377FE}" dt="2023-01-22T19:57:10.492" v="1412" actId="478"/>
          <ac:picMkLst>
            <pc:docMk/>
            <pc:sldMk cId="2130400881" sldId="313"/>
            <ac:picMk id="6" creationId="{835F26B5-0B48-5539-BBC6-AF9CFAFA1F46}"/>
          </ac:picMkLst>
        </pc:picChg>
        <pc:picChg chg="add del mod">
          <ac:chgData name="Gabriel Leitão" userId="4cc93afe0794efcc" providerId="LiveId" clId="{02BFF65A-E82D-4F5C-AA69-B5783E5377FE}" dt="2023-01-22T19:44:34.967" v="1202" actId="478"/>
          <ac:picMkLst>
            <pc:docMk/>
            <pc:sldMk cId="2130400881" sldId="313"/>
            <ac:picMk id="8" creationId="{192A6FE7-84BA-2A48-242A-AA67C2D0B961}"/>
          </ac:picMkLst>
        </pc:picChg>
        <pc:picChg chg="add del">
          <ac:chgData name="Gabriel Leitão" userId="4cc93afe0794efcc" providerId="LiveId" clId="{02BFF65A-E82D-4F5C-AA69-B5783E5377FE}" dt="2023-01-22T19:44:34.137" v="1201" actId="478"/>
          <ac:picMkLst>
            <pc:docMk/>
            <pc:sldMk cId="2130400881" sldId="313"/>
            <ac:picMk id="10" creationId="{A2F7663B-EF8C-0C48-011F-8F09CA8409A0}"/>
          </ac:picMkLst>
        </pc:picChg>
        <pc:picChg chg="add mod">
          <ac:chgData name="Gabriel Leitão" userId="4cc93afe0794efcc" providerId="LiveId" clId="{02BFF65A-E82D-4F5C-AA69-B5783E5377FE}" dt="2023-01-22T19:57:24.016" v="1418" actId="14100"/>
          <ac:picMkLst>
            <pc:docMk/>
            <pc:sldMk cId="2130400881" sldId="313"/>
            <ac:picMk id="12" creationId="{D8B91B27-8D62-DB99-E89A-36C1E2A4A860}"/>
          </ac:picMkLst>
        </pc:picChg>
        <pc:picChg chg="add del mod modCrop">
          <ac:chgData name="Gabriel Leitão" userId="4cc93afe0794efcc" providerId="LiveId" clId="{02BFF65A-E82D-4F5C-AA69-B5783E5377FE}" dt="2023-01-22T19:43:47.256" v="1193" actId="478"/>
          <ac:picMkLst>
            <pc:docMk/>
            <pc:sldMk cId="2130400881" sldId="313"/>
            <ac:picMk id="14" creationId="{AF2FC25E-3F9F-2F21-80EC-026D5A20EAF1}"/>
          </ac:picMkLst>
        </pc:picChg>
        <pc:cxnChg chg="add mod">
          <ac:chgData name="Gabriel Leitão" userId="4cc93afe0794efcc" providerId="LiveId" clId="{02BFF65A-E82D-4F5C-AA69-B5783E5377FE}" dt="2023-01-22T19:57:44.214" v="1430" actId="1076"/>
          <ac:cxnSpMkLst>
            <pc:docMk/>
            <pc:sldMk cId="2130400881" sldId="313"/>
            <ac:cxnSpMk id="21" creationId="{96459008-E008-CC13-C340-E36A9809CC73}"/>
          </ac:cxnSpMkLst>
        </pc:cxnChg>
      </pc:sldChg>
      <pc:sldChg chg="addSp delSp modSp add mod">
        <pc:chgData name="Gabriel Leitão" userId="4cc93afe0794efcc" providerId="LiveId" clId="{02BFF65A-E82D-4F5C-AA69-B5783E5377FE}" dt="2023-01-22T19:59:24.788" v="1469" actId="1035"/>
        <pc:sldMkLst>
          <pc:docMk/>
          <pc:sldMk cId="2919471266" sldId="314"/>
        </pc:sldMkLst>
        <pc:spChg chg="mod">
          <ac:chgData name="Gabriel Leitão" userId="4cc93afe0794efcc" providerId="LiveId" clId="{02BFF65A-E82D-4F5C-AA69-B5783E5377FE}" dt="2023-01-22T19:47:58.043" v="1274" actId="20577"/>
          <ac:spMkLst>
            <pc:docMk/>
            <pc:sldMk cId="2919471266" sldId="314"/>
            <ac:spMk id="364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19:58:29.352" v="1433" actId="478"/>
          <ac:grpSpMkLst>
            <pc:docMk/>
            <pc:sldMk cId="2919471266" sldId="314"/>
            <ac:grpSpMk id="2" creationId="{5C7F13D5-A984-93E0-D17D-E3FCEC11F5C9}"/>
          </ac:grpSpMkLst>
        </pc:grpChg>
        <pc:picChg chg="del">
          <ac:chgData name="Gabriel Leitão" userId="4cc93afe0794efcc" providerId="LiveId" clId="{02BFF65A-E82D-4F5C-AA69-B5783E5377FE}" dt="2023-01-22T19:44:46.030" v="1205" actId="478"/>
          <ac:picMkLst>
            <pc:docMk/>
            <pc:sldMk cId="2919471266" sldId="314"/>
            <ac:picMk id="3" creationId="{53754AE6-265F-A5F5-8EF1-0FC4767E0F15}"/>
          </ac:picMkLst>
        </pc:picChg>
        <pc:picChg chg="add mod modCrop">
          <ac:chgData name="Gabriel Leitão" userId="4cc93afe0794efcc" providerId="LiveId" clId="{02BFF65A-E82D-4F5C-AA69-B5783E5377FE}" dt="2023-01-22T19:59:24.788" v="1469" actId="1035"/>
          <ac:picMkLst>
            <pc:docMk/>
            <pc:sldMk cId="2919471266" sldId="314"/>
            <ac:picMk id="5" creationId="{F56C0118-B0AC-C0A8-EEF7-5EF116E87797}"/>
          </ac:picMkLst>
        </pc:picChg>
        <pc:picChg chg="del mod">
          <ac:chgData name="Gabriel Leitão" userId="4cc93afe0794efcc" providerId="LiveId" clId="{02BFF65A-E82D-4F5C-AA69-B5783E5377FE}" dt="2023-01-22T19:45:02.479" v="1212" actId="478"/>
          <ac:picMkLst>
            <pc:docMk/>
            <pc:sldMk cId="2919471266" sldId="314"/>
            <ac:picMk id="6" creationId="{835F26B5-0B48-5539-BBC6-AF9CFAFA1F46}"/>
          </ac:picMkLst>
        </pc:picChg>
        <pc:picChg chg="del mod modCrop">
          <ac:chgData name="Gabriel Leitão" userId="4cc93afe0794efcc" providerId="LiveId" clId="{02BFF65A-E82D-4F5C-AA69-B5783E5377FE}" dt="2023-01-22T19:58:28.577" v="1432" actId="478"/>
          <ac:picMkLst>
            <pc:docMk/>
            <pc:sldMk cId="2919471266" sldId="314"/>
            <ac:picMk id="8" creationId="{192A6FE7-84BA-2A48-242A-AA67C2D0B961}"/>
          </ac:picMkLst>
        </pc:picChg>
        <pc:picChg chg="mod">
          <ac:chgData name="Gabriel Leitão" userId="4cc93afe0794efcc" providerId="LiveId" clId="{02BFF65A-E82D-4F5C-AA69-B5783E5377FE}" dt="2023-01-22T19:46:10.574" v="1237" actId="164"/>
          <ac:picMkLst>
            <pc:docMk/>
            <pc:sldMk cId="2919471266" sldId="314"/>
            <ac:picMk id="10" creationId="{A2F7663B-EF8C-0C48-011F-8F09CA8409A0}"/>
          </ac:picMkLst>
        </pc:picChg>
        <pc:picChg chg="add mod modCrop">
          <ac:chgData name="Gabriel Leitão" userId="4cc93afe0794efcc" providerId="LiveId" clId="{02BFF65A-E82D-4F5C-AA69-B5783E5377FE}" dt="2023-01-22T19:46:10.574" v="1237" actId="164"/>
          <ac:picMkLst>
            <pc:docMk/>
            <pc:sldMk cId="2919471266" sldId="314"/>
            <ac:picMk id="12" creationId="{2287F6D8-4BAF-24BD-0111-0C76575C53F7}"/>
          </ac:picMkLst>
        </pc:picChg>
        <pc:picChg chg="add mod modCrop">
          <ac:chgData name="Gabriel Leitão" userId="4cc93afe0794efcc" providerId="LiveId" clId="{02BFF65A-E82D-4F5C-AA69-B5783E5377FE}" dt="2023-01-22T19:59:24.788" v="1469" actId="1035"/>
          <ac:picMkLst>
            <pc:docMk/>
            <pc:sldMk cId="2919471266" sldId="314"/>
            <ac:picMk id="16" creationId="{1C871E6E-DE75-A9A9-B093-D30C1D7FAD96}"/>
          </ac:picMkLst>
        </pc:picChg>
      </pc:sldChg>
      <pc:sldChg chg="addSp delSp modSp add mod">
        <pc:chgData name="Gabriel Leitão" userId="4cc93afe0794efcc" providerId="LiveId" clId="{02BFF65A-E82D-4F5C-AA69-B5783E5377FE}" dt="2023-01-22T19:49:25.105" v="1335" actId="1076"/>
        <pc:sldMkLst>
          <pc:docMk/>
          <pc:sldMk cId="2849120314" sldId="315"/>
        </pc:sldMkLst>
        <pc:spChg chg="mod">
          <ac:chgData name="Gabriel Leitão" userId="4cc93afe0794efcc" providerId="LiveId" clId="{02BFF65A-E82D-4F5C-AA69-B5783E5377FE}" dt="2023-01-22T19:48:14.465" v="1333" actId="20577"/>
          <ac:spMkLst>
            <pc:docMk/>
            <pc:sldMk cId="2849120314" sldId="315"/>
            <ac:spMk id="364" creationId="{00000000-0000-0000-0000-000000000000}"/>
          </ac:spMkLst>
        </pc:spChg>
        <pc:grpChg chg="del">
          <ac:chgData name="Gabriel Leitão" userId="4cc93afe0794efcc" providerId="LiveId" clId="{02BFF65A-E82D-4F5C-AA69-B5783E5377FE}" dt="2023-01-22T19:47:20.623" v="1247" actId="478"/>
          <ac:grpSpMkLst>
            <pc:docMk/>
            <pc:sldMk cId="2849120314" sldId="315"/>
            <ac:grpSpMk id="2" creationId="{5C7F13D5-A984-93E0-D17D-E3FCEC11F5C9}"/>
          </ac:grpSpMkLst>
        </pc:grpChg>
        <pc:picChg chg="add mod">
          <ac:chgData name="Gabriel Leitão" userId="4cc93afe0794efcc" providerId="LiveId" clId="{02BFF65A-E82D-4F5C-AA69-B5783E5377FE}" dt="2023-01-22T19:49:25.105" v="1335" actId="1076"/>
          <ac:picMkLst>
            <pc:docMk/>
            <pc:sldMk cId="2849120314" sldId="315"/>
            <ac:picMk id="4" creationId="{798621AB-13D2-9FC6-1929-5E0436F6A76C}"/>
          </ac:picMkLst>
        </pc:picChg>
        <pc:picChg chg="del">
          <ac:chgData name="Gabriel Leitão" userId="4cc93afe0794efcc" providerId="LiveId" clId="{02BFF65A-E82D-4F5C-AA69-B5783E5377FE}" dt="2023-01-22T19:47:20.623" v="1247" actId="478"/>
          <ac:picMkLst>
            <pc:docMk/>
            <pc:sldMk cId="2849120314" sldId="315"/>
            <ac:picMk id="8" creationId="{192A6FE7-84BA-2A48-242A-AA67C2D0B961}"/>
          </ac:picMkLst>
        </pc:picChg>
      </pc:sldChg>
      <pc:sldChg chg="addSp delSp modSp add mod setBg">
        <pc:chgData name="Gabriel Leitão" userId="4cc93afe0794efcc" providerId="LiveId" clId="{02BFF65A-E82D-4F5C-AA69-B5783E5377FE}" dt="2023-01-23T19:05:16.064" v="4437" actId="14100"/>
        <pc:sldMkLst>
          <pc:docMk/>
          <pc:sldMk cId="626459024" sldId="316"/>
        </pc:sldMkLst>
        <pc:spChg chg="mod">
          <ac:chgData name="Gabriel Leitão" userId="4cc93afe0794efcc" providerId="LiveId" clId="{02BFF65A-E82D-4F5C-AA69-B5783E5377FE}" dt="2023-01-22T19:50:38.074" v="1360" actId="20577"/>
          <ac:spMkLst>
            <pc:docMk/>
            <pc:sldMk cId="626459024" sldId="316"/>
            <ac:spMk id="33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50:23.668" v="1337"/>
          <ac:spMkLst>
            <pc:docMk/>
            <pc:sldMk cId="626459024" sldId="316"/>
            <ac:spMk id="339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19:54:14.134" v="1384" actId="478"/>
          <ac:picMkLst>
            <pc:docMk/>
            <pc:sldMk cId="626459024" sldId="316"/>
            <ac:picMk id="12" creationId="{9C7DD693-878F-4C20-DF53-44F392EC4E31}"/>
          </ac:picMkLst>
        </pc:picChg>
        <pc:picChg chg="mod">
          <ac:chgData name="Gabriel Leitão" userId="4cc93afe0794efcc" providerId="LiveId" clId="{02BFF65A-E82D-4F5C-AA69-B5783E5377FE}" dt="2023-01-23T19:05:16.064" v="4437" actId="14100"/>
          <ac:picMkLst>
            <pc:docMk/>
            <pc:sldMk cId="626459024" sldId="316"/>
            <ac:picMk id="345" creationId="{00000000-0000-0000-0000-000000000000}"/>
          </ac:picMkLst>
        </pc:picChg>
        <pc:picChg chg="mod modCrop">
          <ac:chgData name="Gabriel Leitão" userId="4cc93afe0794efcc" providerId="LiveId" clId="{02BFF65A-E82D-4F5C-AA69-B5783E5377FE}" dt="2023-01-22T19:54:27.749" v="1389" actId="1076"/>
          <ac:picMkLst>
            <pc:docMk/>
            <pc:sldMk cId="626459024" sldId="316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19:54:38.927" v="1393" actId="1076"/>
          <ac:cxnSpMkLst>
            <pc:docMk/>
            <pc:sldMk cId="626459024" sldId="316"/>
            <ac:cxnSpMk id="11" creationId="{9980B908-BC1D-2FCE-516F-096F1639AA9F}"/>
          </ac:cxnSpMkLst>
        </pc:cxnChg>
      </pc:sldChg>
      <pc:sldChg chg="addSp delSp modSp add mod">
        <pc:chgData name="Gabriel Leitão" userId="4cc93afe0794efcc" providerId="LiveId" clId="{02BFF65A-E82D-4F5C-AA69-B5783E5377FE}" dt="2023-01-22T20:17:36.280" v="1524" actId="1076"/>
        <pc:sldMkLst>
          <pc:docMk/>
          <pc:sldMk cId="3218101363" sldId="317"/>
        </pc:sldMkLst>
        <pc:spChg chg="mod">
          <ac:chgData name="Gabriel Leitão" userId="4cc93afe0794efcc" providerId="LiveId" clId="{02BFF65A-E82D-4F5C-AA69-B5783E5377FE}" dt="2023-01-22T20:01:16.907" v="1480" actId="20577"/>
          <ac:spMkLst>
            <pc:docMk/>
            <pc:sldMk cId="3218101363" sldId="317"/>
            <ac:spMk id="33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20:05:11.889" v="1514" actId="1076"/>
          <ac:picMkLst>
            <pc:docMk/>
            <pc:sldMk cId="3218101363" sldId="317"/>
            <ac:picMk id="3" creationId="{8F005180-E9A6-E878-C209-76D730BD63A2}"/>
          </ac:picMkLst>
        </pc:picChg>
        <pc:picChg chg="add mod modCrop">
          <ac:chgData name="Gabriel Leitão" userId="4cc93afe0794efcc" providerId="LiveId" clId="{02BFF65A-E82D-4F5C-AA69-B5783E5377FE}" dt="2023-01-22T20:17:36.280" v="1524" actId="1076"/>
          <ac:picMkLst>
            <pc:docMk/>
            <pc:sldMk cId="3218101363" sldId="317"/>
            <ac:picMk id="15" creationId="{E810467B-6353-D55E-9284-F0902BCB55F3}"/>
          </ac:picMkLst>
        </pc:picChg>
        <pc:picChg chg="add mod">
          <ac:chgData name="Gabriel Leitão" userId="4cc93afe0794efcc" providerId="LiveId" clId="{02BFF65A-E82D-4F5C-AA69-B5783E5377FE}" dt="2023-01-22T20:03:38.283" v="1494" actId="571"/>
          <ac:picMkLst>
            <pc:docMk/>
            <pc:sldMk cId="3218101363" sldId="317"/>
            <ac:picMk id="16" creationId="{D7D4398B-9DAC-C677-EDE4-F38773D4185D}"/>
          </ac:picMkLst>
        </pc:picChg>
        <pc:picChg chg="del">
          <ac:chgData name="Gabriel Leitão" userId="4cc93afe0794efcc" providerId="LiveId" clId="{02BFF65A-E82D-4F5C-AA69-B5783E5377FE}" dt="2023-01-22T20:02:51.508" v="1483" actId="478"/>
          <ac:picMkLst>
            <pc:docMk/>
            <pc:sldMk cId="3218101363" sldId="317"/>
            <ac:picMk id="345" creationId="{00000000-0000-0000-0000-000000000000}"/>
          </ac:picMkLst>
        </pc:picChg>
        <pc:picChg chg="mod modCrop">
          <ac:chgData name="Gabriel Leitão" userId="4cc93afe0794efcc" providerId="LiveId" clId="{02BFF65A-E82D-4F5C-AA69-B5783E5377FE}" dt="2023-01-22T20:05:57.084" v="1522" actId="1076"/>
          <ac:picMkLst>
            <pc:docMk/>
            <pc:sldMk cId="3218101363" sldId="317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20:05:15.142" v="1515" actId="1076"/>
          <ac:cxnSpMkLst>
            <pc:docMk/>
            <pc:sldMk cId="3218101363" sldId="317"/>
            <ac:cxnSpMk id="11" creationId="{9980B908-BC1D-2FCE-516F-096F1639AA9F}"/>
          </ac:cxnSpMkLst>
        </pc:cxnChg>
        <pc:cxnChg chg="add mod">
          <ac:chgData name="Gabriel Leitão" userId="4cc93afe0794efcc" providerId="LiveId" clId="{02BFF65A-E82D-4F5C-AA69-B5783E5377FE}" dt="2023-01-22T20:17:34.394" v="1523" actId="1076"/>
          <ac:cxnSpMkLst>
            <pc:docMk/>
            <pc:sldMk cId="3218101363" sldId="317"/>
            <ac:cxnSpMk id="14" creationId="{03EBDCD2-6FD0-6588-27EA-CAE8806C7293}"/>
          </ac:cxnSpMkLst>
        </pc:cxnChg>
      </pc:sldChg>
      <pc:sldChg chg="addSp modSp add mod ord setBg">
        <pc:chgData name="Gabriel Leitão" userId="4cc93afe0794efcc" providerId="LiveId" clId="{02BFF65A-E82D-4F5C-AA69-B5783E5377FE}" dt="2023-01-23T18:58:48.539" v="4431" actId="1076"/>
        <pc:sldMkLst>
          <pc:docMk/>
          <pc:sldMk cId="3666040122" sldId="318"/>
        </pc:sldMkLst>
        <pc:spChg chg="add mod">
          <ac:chgData name="Gabriel Leitão" userId="4cc93afe0794efcc" providerId="LiveId" clId="{02BFF65A-E82D-4F5C-AA69-B5783E5377FE}" dt="2023-01-23T18:58:48.539" v="4431" actId="1076"/>
          <ac:spMkLst>
            <pc:docMk/>
            <pc:sldMk cId="3666040122" sldId="318"/>
            <ac:spMk id="9" creationId="{CE2B50E8-BD5D-805C-220B-5F82B0BD62CE}"/>
          </ac:spMkLst>
        </pc:spChg>
        <pc:spChg chg="add mod">
          <ac:chgData name="Gabriel Leitão" userId="4cc93afe0794efcc" providerId="LiveId" clId="{02BFF65A-E82D-4F5C-AA69-B5783E5377FE}" dt="2023-01-23T18:58:44.123" v="4430" actId="1076"/>
          <ac:spMkLst>
            <pc:docMk/>
            <pc:sldMk cId="3666040122" sldId="318"/>
            <ac:spMk id="10" creationId="{DA8A5611-CF2D-4331-E0A3-617E1DC5E9C1}"/>
          </ac:spMkLst>
        </pc:spChg>
        <pc:spChg chg="mod">
          <ac:chgData name="Gabriel Leitão" userId="4cc93afe0794efcc" providerId="LiveId" clId="{02BFF65A-E82D-4F5C-AA69-B5783E5377FE}" dt="2023-01-23T03:03:50.763" v="4280" actId="20577"/>
          <ac:spMkLst>
            <pc:docMk/>
            <pc:sldMk cId="3666040122" sldId="318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18:58:48.539" v="4431" actId="1076"/>
          <ac:graphicFrameMkLst>
            <pc:docMk/>
            <pc:sldMk cId="3666040122" sldId="318"/>
            <ac:graphicFrameMk id="8" creationId="{CC1BDB27-A754-51C2-F578-68ACA14F24FB}"/>
          </ac:graphicFrameMkLst>
        </pc:graphicFrameChg>
      </pc:sldChg>
      <pc:sldChg chg="addSp delSp modSp add mod ord setBg">
        <pc:chgData name="Gabriel Leitão" userId="4cc93afe0794efcc" providerId="LiveId" clId="{02BFF65A-E82D-4F5C-AA69-B5783E5377FE}" dt="2023-01-23T00:50:55.988" v="2654" actId="1076"/>
        <pc:sldMkLst>
          <pc:docMk/>
          <pc:sldMk cId="3316581577" sldId="319"/>
        </pc:sldMkLst>
        <pc:spChg chg="add del mod">
          <ac:chgData name="Gabriel Leitão" userId="4cc93afe0794efcc" providerId="LiveId" clId="{02BFF65A-E82D-4F5C-AA69-B5783E5377FE}" dt="2023-01-23T00:33:44.967" v="2293" actId="478"/>
          <ac:spMkLst>
            <pc:docMk/>
            <pc:sldMk cId="3316581577" sldId="319"/>
            <ac:spMk id="4" creationId="{C65F869C-F15D-55D8-778C-95846D469A3E}"/>
          </ac:spMkLst>
        </pc:spChg>
        <pc:spChg chg="add del mod">
          <ac:chgData name="Gabriel Leitão" userId="4cc93afe0794efcc" providerId="LiveId" clId="{02BFF65A-E82D-4F5C-AA69-B5783E5377FE}" dt="2023-01-23T00:30:33.352" v="2212"/>
          <ac:spMkLst>
            <pc:docMk/>
            <pc:sldMk cId="3316581577" sldId="319"/>
            <ac:spMk id="6" creationId="{8BA5F263-9E4E-F9BF-BC7A-DA1E20F5618E}"/>
          </ac:spMkLst>
        </pc:spChg>
        <pc:spChg chg="add del">
          <ac:chgData name="Gabriel Leitão" userId="4cc93afe0794efcc" providerId="LiveId" clId="{02BFF65A-E82D-4F5C-AA69-B5783E5377FE}" dt="2023-01-23T00:10:42.139" v="2104" actId="22"/>
          <ac:spMkLst>
            <pc:docMk/>
            <pc:sldMk cId="3316581577" sldId="319"/>
            <ac:spMk id="9" creationId="{CE9E8464-F7CA-3524-C4E1-025143EEC179}"/>
          </ac:spMkLst>
        </pc:spChg>
        <pc:spChg chg="add mod">
          <ac:chgData name="Gabriel Leitão" userId="4cc93afe0794efcc" providerId="LiveId" clId="{02BFF65A-E82D-4F5C-AA69-B5783E5377FE}" dt="2023-01-23T00:49:10.424" v="2652" actId="113"/>
          <ac:spMkLst>
            <pc:docMk/>
            <pc:sldMk cId="3316581577" sldId="319"/>
            <ac:spMk id="14" creationId="{B5CDBA52-9BDD-5F6B-79BF-45A699E1AA8B}"/>
          </ac:spMkLst>
        </pc:spChg>
        <pc:spChg chg="add mod">
          <ac:chgData name="Gabriel Leitão" userId="4cc93afe0794efcc" providerId="LiveId" clId="{02BFF65A-E82D-4F5C-AA69-B5783E5377FE}" dt="2023-01-23T00:42:25.431" v="2531" actId="20577"/>
          <ac:spMkLst>
            <pc:docMk/>
            <pc:sldMk cId="3316581577" sldId="319"/>
            <ac:spMk id="15" creationId="{0F2E4381-90C0-5FE3-D5C8-E9170ABB5249}"/>
          </ac:spMkLst>
        </pc:spChg>
        <pc:spChg chg="mod">
          <ac:chgData name="Gabriel Leitão" userId="4cc93afe0794efcc" providerId="LiveId" clId="{02BFF65A-E82D-4F5C-AA69-B5783E5377FE}" dt="2023-01-23T00:50:55.988" v="2654" actId="1076"/>
          <ac:spMkLst>
            <pc:docMk/>
            <pc:sldMk cId="3316581577" sldId="319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0:38:20.270" v="2299" actId="1076"/>
          <ac:graphicFrameMkLst>
            <pc:docMk/>
            <pc:sldMk cId="3316581577" sldId="319"/>
            <ac:graphicFrameMk id="3" creationId="{35A4BA30-DAF8-0976-0B18-EE6054B8446D}"/>
          </ac:graphicFrameMkLst>
        </pc:graphicFrameChg>
        <pc:graphicFrameChg chg="add del mod">
          <ac:chgData name="Gabriel Leitão" userId="4cc93afe0794efcc" providerId="LiveId" clId="{02BFF65A-E82D-4F5C-AA69-B5783E5377FE}" dt="2023-01-23T00:30:33.352" v="2212"/>
          <ac:graphicFrameMkLst>
            <pc:docMk/>
            <pc:sldMk cId="3316581577" sldId="319"/>
            <ac:graphicFrameMk id="5" creationId="{6C16B9F8-09C5-B2FB-AB38-ED5D57E2CF2A}"/>
          </ac:graphicFrameMkLst>
        </pc:graphicFrameChg>
      </pc:sldChg>
      <pc:sldChg chg="add del setBg">
        <pc:chgData name="Gabriel Leitão" userId="4cc93afe0794efcc" providerId="LiveId" clId="{02BFF65A-E82D-4F5C-AA69-B5783E5377FE}" dt="2023-01-22T23:57:51.736" v="1710" actId="47"/>
        <pc:sldMkLst>
          <pc:docMk/>
          <pc:sldMk cId="44862640" sldId="320"/>
        </pc:sldMkLst>
      </pc:sldChg>
      <pc:sldChg chg="addSp delSp modSp add mod">
        <pc:chgData name="Gabriel Leitão" userId="4cc93afe0794efcc" providerId="LiveId" clId="{02BFF65A-E82D-4F5C-AA69-B5783E5377FE}" dt="2023-01-23T02:02:35.800" v="3387"/>
        <pc:sldMkLst>
          <pc:docMk/>
          <pc:sldMk cId="16438888" sldId="321"/>
        </pc:sldMkLst>
        <pc:spChg chg="del">
          <ac:chgData name="Gabriel Leitão" userId="4cc93afe0794efcc" providerId="LiveId" clId="{02BFF65A-E82D-4F5C-AA69-B5783E5377FE}" dt="2023-01-22T23:57:39.422" v="1709" actId="478"/>
          <ac:spMkLst>
            <pc:docMk/>
            <pc:sldMk cId="16438888" sldId="321"/>
            <ac:spMk id="11" creationId="{120303B6-3B3C-011B-50B5-766415D858F7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2" creationId="{B23F848F-7AC0-E958-BBA5-5B74212B77F8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3" creationId="{D9CC7806-DD96-DBA0-04C3-2E6BE0CDFFB2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4" creationId="{B06EC164-A05E-4FD9-6A57-BAD15706D296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5" creationId="{295892F2-4BEB-6F1D-43C7-5FB55D777A26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6" creationId="{18DC8D93-DEA4-DA02-E2D6-3932940161E6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18" creationId="{99EE964F-169B-B0C6-0611-C487DA17BF82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20" creationId="{FEEA649D-3D82-15A0-7687-07C89154874D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1" creationId="{64E7F047-81E6-E86B-2702-99A98A40F934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2" creationId="{C51C05CA-29A5-4979-A02B-E3B15D7E0095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3" creationId="{3F800F56-78DC-CCE9-1368-7ACA1C62434E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4" creationId="{CEAD7B74-2EFA-7064-85F3-F589157A96CB}"/>
          </ac:spMkLst>
        </pc:spChg>
        <pc:spChg chg="del mod">
          <ac:chgData name="Gabriel Leitão" userId="4cc93afe0794efcc" providerId="LiveId" clId="{02BFF65A-E82D-4F5C-AA69-B5783E5377FE}" dt="2023-01-23T02:02:35.413" v="3386" actId="478"/>
          <ac:spMkLst>
            <pc:docMk/>
            <pc:sldMk cId="16438888" sldId="321"/>
            <ac:spMk id="25" creationId="{58065C41-D7E8-D293-09C2-C8896F910902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30" creationId="{EC125CE2-7DF1-6019-9EC0-2270FA336959}"/>
          </ac:spMkLst>
        </pc:spChg>
        <pc:graphicFrameChg chg="add mod">
          <ac:chgData name="Gabriel Leitão" userId="4cc93afe0794efcc" providerId="LiveId" clId="{02BFF65A-E82D-4F5C-AA69-B5783E5377FE}" dt="2023-01-23T02:02:35.800" v="3387"/>
          <ac:graphicFrameMkLst>
            <pc:docMk/>
            <pc:sldMk cId="16438888" sldId="321"/>
            <ac:graphicFrameMk id="19" creationId="{FCE49EC3-F96C-3421-F5C9-2B8D1141BA49}"/>
          </ac:graphicFrameMkLst>
        </pc:graphicFrameChg>
      </pc:sldChg>
      <pc:sldChg chg="addSp delSp modSp add mod ord modAnim">
        <pc:chgData name="Gabriel Leitão" userId="4cc93afe0794efcc" providerId="LiveId" clId="{02BFF65A-E82D-4F5C-AA69-B5783E5377FE}" dt="2023-01-23T01:28:03.229" v="3140" actId="404"/>
        <pc:sldMkLst>
          <pc:docMk/>
          <pc:sldMk cId="82933564" sldId="322"/>
        </pc:sldMkLst>
        <pc:spChg chg="mod">
          <ac:chgData name="Gabriel Leitão" userId="4cc93afe0794efcc" providerId="LiveId" clId="{02BFF65A-E82D-4F5C-AA69-B5783E5377FE}" dt="2023-01-23T01:28:00.413" v="3139" actId="404"/>
          <ac:spMkLst>
            <pc:docMk/>
            <pc:sldMk cId="82933564" sldId="322"/>
            <ac:spMk id="11" creationId="{120303B6-3B3C-011B-50B5-766415D858F7}"/>
          </ac:spMkLst>
        </pc:spChg>
        <pc:spChg chg="mod">
          <ac:chgData name="Gabriel Leitão" userId="4cc93afe0794efcc" providerId="LiveId" clId="{02BFF65A-E82D-4F5C-AA69-B5783E5377FE}" dt="2023-01-23T00:48:11.462" v="2640" actId="1076"/>
          <ac:spMkLst>
            <pc:docMk/>
            <pc:sldMk cId="82933564" sldId="322"/>
            <ac:spMk id="12" creationId="{B23F848F-7AC0-E958-BBA5-5B74212B77F8}"/>
          </ac:spMkLst>
        </pc:spChg>
        <pc:spChg chg="add mod">
          <ac:chgData name="Gabriel Leitão" userId="4cc93afe0794efcc" providerId="LiveId" clId="{02BFF65A-E82D-4F5C-AA69-B5783E5377FE}" dt="2023-01-23T01:28:03.229" v="3140" actId="404"/>
          <ac:spMkLst>
            <pc:docMk/>
            <pc:sldMk cId="82933564" sldId="322"/>
            <ac:spMk id="13" creationId="{4A752C00-E954-67C1-1669-78F99F201917}"/>
          </ac:spMkLst>
        </pc:spChg>
        <pc:spChg chg="add del">
          <ac:chgData name="Gabriel Leitão" userId="4cc93afe0794efcc" providerId="LiveId" clId="{02BFF65A-E82D-4F5C-AA69-B5783E5377FE}" dt="2023-01-23T00:44:55.372" v="2581" actId="22"/>
          <ac:spMkLst>
            <pc:docMk/>
            <pc:sldMk cId="82933564" sldId="322"/>
            <ac:spMk id="14" creationId="{C6A3B59A-4338-99B8-450F-04DF04E1E137}"/>
          </ac:spMkLst>
        </pc:spChg>
        <pc:spChg chg="add mod">
          <ac:chgData name="Gabriel Leitão" userId="4cc93afe0794efcc" providerId="LiveId" clId="{02BFF65A-E82D-4F5C-AA69-B5783E5377FE}" dt="2023-01-23T00:46:45.767" v="2632" actId="14100"/>
          <ac:spMkLst>
            <pc:docMk/>
            <pc:sldMk cId="82933564" sldId="322"/>
            <ac:spMk id="16" creationId="{9E2C8202-CA87-E333-2D1C-C5C7A61D7C58}"/>
          </ac:spMkLst>
        </pc:spChg>
        <pc:spChg chg="mod">
          <ac:chgData name="Gabriel Leitão" userId="4cc93afe0794efcc" providerId="LiveId" clId="{02BFF65A-E82D-4F5C-AA69-B5783E5377FE}" dt="2023-01-23T00:50:41.787" v="2653" actId="2711"/>
          <ac:spMkLst>
            <pc:docMk/>
            <pc:sldMk cId="82933564" sldId="322"/>
            <ac:spMk id="25" creationId="{58065C41-D7E8-D293-09C2-C8896F910902}"/>
          </ac:spMkLst>
        </pc:spChg>
        <pc:spChg chg="del">
          <ac:chgData name="Gabriel Leitão" userId="4cc93afe0794efcc" providerId="LiveId" clId="{02BFF65A-E82D-4F5C-AA69-B5783E5377FE}" dt="2023-01-23T00:01:34.183" v="1811" actId="478"/>
          <ac:spMkLst>
            <pc:docMk/>
            <pc:sldMk cId="82933564" sldId="322"/>
            <ac:spMk id="30" creationId="{79BBE7BB-C6AB-61F8-4EDB-40FCEA4FD52C}"/>
          </ac:spMkLst>
        </pc:spChg>
        <pc:spChg chg="del">
          <ac:chgData name="Gabriel Leitão" userId="4cc93afe0794efcc" providerId="LiveId" clId="{02BFF65A-E82D-4F5C-AA69-B5783E5377FE}" dt="2023-01-23T00:01:36.636" v="1812" actId="478"/>
          <ac:spMkLst>
            <pc:docMk/>
            <pc:sldMk cId="82933564" sldId="322"/>
            <ac:spMk id="31" creationId="{07D793AB-D276-AE4E-6647-7AB179E606BD}"/>
          </ac:spMkLst>
        </pc:spChg>
      </pc:sldChg>
      <pc:sldChg chg="addSp modSp add del mod ord">
        <pc:chgData name="Gabriel Leitão" userId="4cc93afe0794efcc" providerId="LiveId" clId="{02BFF65A-E82D-4F5C-AA69-B5783E5377FE}" dt="2023-01-23T00:46:53.273" v="2633" actId="2696"/>
        <pc:sldMkLst>
          <pc:docMk/>
          <pc:sldMk cId="3054602015" sldId="323"/>
        </pc:sldMkLst>
        <pc:spChg chg="add mod">
          <ac:chgData name="Gabriel Leitão" userId="4cc93afe0794efcc" providerId="LiveId" clId="{02BFF65A-E82D-4F5C-AA69-B5783E5377FE}" dt="2023-01-23T00:06:47.255" v="1964" actId="14100"/>
          <ac:spMkLst>
            <pc:docMk/>
            <pc:sldMk cId="3054602015" sldId="323"/>
            <ac:spMk id="8" creationId="{024F0FF3-602C-033D-A2CB-08D779B3B326}"/>
          </ac:spMkLst>
        </pc:spChg>
        <pc:spChg chg="add mod">
          <ac:chgData name="Gabriel Leitão" userId="4cc93afe0794efcc" providerId="LiveId" clId="{02BFF65A-E82D-4F5C-AA69-B5783E5377FE}" dt="2023-01-23T00:09:20.190" v="2072" actId="1076"/>
          <ac:spMkLst>
            <pc:docMk/>
            <pc:sldMk cId="3054602015" sldId="323"/>
            <ac:spMk id="9" creationId="{3879B689-B166-576A-B04B-1EFD92EB7036}"/>
          </ac:spMkLst>
        </pc:spChg>
        <pc:spChg chg="mod">
          <ac:chgData name="Gabriel Leitão" userId="4cc93afe0794efcc" providerId="LiveId" clId="{02BFF65A-E82D-4F5C-AA69-B5783E5377FE}" dt="2023-01-23T00:06:39.769" v="1962" actId="20577"/>
          <ac:spMkLst>
            <pc:docMk/>
            <pc:sldMk cId="3054602015" sldId="323"/>
            <ac:spMk id="548" creationId="{00000000-0000-0000-0000-000000000000}"/>
          </ac:spMkLst>
        </pc:spChg>
      </pc:sldChg>
      <pc:sldChg chg="add">
        <pc:chgData name="Gabriel Leitão" userId="4cc93afe0794efcc" providerId="LiveId" clId="{02BFF65A-E82D-4F5C-AA69-B5783E5377FE}" dt="2023-01-23T00:10:19.473" v="2089" actId="2890"/>
        <pc:sldMkLst>
          <pc:docMk/>
          <pc:sldMk cId="2440173506" sldId="324"/>
        </pc:sldMkLst>
      </pc:sldChg>
      <pc:sldChg chg="addSp delSp modSp add del mod">
        <pc:chgData name="Gabriel Leitão" userId="4cc93afe0794efcc" providerId="LiveId" clId="{02BFF65A-E82D-4F5C-AA69-B5783E5377FE}" dt="2023-01-23T01:22:11.427" v="3044" actId="47"/>
        <pc:sldMkLst>
          <pc:docMk/>
          <pc:sldMk cId="1801651008" sldId="325"/>
        </pc:sldMkLst>
        <pc:spChg chg="del">
          <ac:chgData name="Gabriel Leitão" userId="4cc93afe0794efcc" providerId="LiveId" clId="{02BFF65A-E82D-4F5C-AA69-B5783E5377FE}" dt="2023-01-23T00:33:50.446" v="2294" actId="478"/>
          <ac:spMkLst>
            <pc:docMk/>
            <pc:sldMk cId="1801651008" sldId="325"/>
            <ac:spMk id="4" creationId="{C65F869C-F15D-55D8-778C-95846D469A3E}"/>
          </ac:spMkLst>
        </pc:spChg>
        <pc:spChg chg="add mod">
          <ac:chgData name="Gabriel Leitão" userId="4cc93afe0794efcc" providerId="LiveId" clId="{02BFF65A-E82D-4F5C-AA69-B5783E5377FE}" dt="2023-01-23T00:26:56.697" v="2156"/>
          <ac:spMkLst>
            <pc:docMk/>
            <pc:sldMk cId="1801651008" sldId="325"/>
            <ac:spMk id="5" creationId="{CC8E386B-37B7-CD0F-5935-BC87F6D78941}"/>
          </ac:spMkLst>
        </pc:spChg>
        <pc:spChg chg="add del mod">
          <ac:chgData name="Gabriel Leitão" userId="4cc93afe0794efcc" providerId="LiveId" clId="{02BFF65A-E82D-4F5C-AA69-B5783E5377FE}" dt="2023-01-23T01:06:17.901" v="2877"/>
          <ac:spMkLst>
            <pc:docMk/>
            <pc:sldMk cId="1801651008" sldId="325"/>
            <ac:spMk id="12" creationId="{627BEE12-D930-0C48-6EF6-FD507B9025B9}"/>
          </ac:spMkLst>
        </pc:spChg>
        <pc:spChg chg="add del mod">
          <ac:chgData name="Gabriel Leitão" userId="4cc93afe0794efcc" providerId="LiveId" clId="{02BFF65A-E82D-4F5C-AA69-B5783E5377FE}" dt="2023-01-23T01:06:29.134" v="2883" actId="478"/>
          <ac:spMkLst>
            <pc:docMk/>
            <pc:sldMk cId="1801651008" sldId="325"/>
            <ac:spMk id="13" creationId="{D37B956B-C2D9-3456-C891-9112745D7578}"/>
          </ac:spMkLst>
        </pc:spChg>
        <pc:spChg chg="mod">
          <ac:chgData name="Gabriel Leitão" userId="4cc93afe0794efcc" providerId="LiveId" clId="{02BFF65A-E82D-4F5C-AA69-B5783E5377FE}" dt="2023-01-23T01:14:32.478" v="3015" actId="113"/>
          <ac:spMkLst>
            <pc:docMk/>
            <pc:sldMk cId="1801651008" sldId="325"/>
            <ac:spMk id="54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3T01:11:51.891" v="2974" actId="1035"/>
          <ac:spMkLst>
            <pc:docMk/>
            <pc:sldMk cId="1801651008" sldId="325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1:12:54.307" v="2994" actId="255"/>
          <ac:graphicFrameMkLst>
            <pc:docMk/>
            <pc:sldMk cId="1801651008" sldId="325"/>
            <ac:graphicFrameMk id="2" creationId="{4C144288-8005-7747-51E8-D4A9337DD9C9}"/>
          </ac:graphicFrameMkLst>
        </pc:graphicFrameChg>
        <pc:graphicFrameChg chg="del">
          <ac:chgData name="Gabriel Leitão" userId="4cc93afe0794efcc" providerId="LiveId" clId="{02BFF65A-E82D-4F5C-AA69-B5783E5377FE}" dt="2023-01-23T00:26:56.137" v="2155" actId="478"/>
          <ac:graphicFrameMkLst>
            <pc:docMk/>
            <pc:sldMk cId="1801651008" sldId="325"/>
            <ac:graphicFrameMk id="3" creationId="{35A4BA30-DAF8-0976-0B18-EE6054B8446D}"/>
          </ac:graphicFrameMkLst>
        </pc:graphicFrameChg>
        <pc:picChg chg="add mod modCrop">
          <ac:chgData name="Gabriel Leitão" userId="4cc93afe0794efcc" providerId="LiveId" clId="{02BFF65A-E82D-4F5C-AA69-B5783E5377FE}" dt="2023-01-23T01:12:59.121" v="2998" actId="1036"/>
          <ac:picMkLst>
            <pc:docMk/>
            <pc:sldMk cId="1801651008" sldId="325"/>
            <ac:picMk id="7" creationId="{A204EAC9-0B35-84A1-F098-F5F9D03573E2}"/>
          </ac:picMkLst>
        </pc:picChg>
      </pc:sldChg>
      <pc:sldChg chg="delSp modSp add del mod">
        <pc:chgData name="Gabriel Leitão" userId="4cc93afe0794efcc" providerId="LiveId" clId="{02BFF65A-E82D-4F5C-AA69-B5783E5377FE}" dt="2023-01-23T00:39:08.161" v="2344" actId="47"/>
        <pc:sldMkLst>
          <pc:docMk/>
          <pc:sldMk cId="1585790437" sldId="326"/>
        </pc:sldMkLst>
        <pc:spChg chg="del mod">
          <ac:chgData name="Gabriel Leitão" userId="4cc93afe0794efcc" providerId="LiveId" clId="{02BFF65A-E82D-4F5C-AA69-B5783E5377FE}" dt="2023-01-23T00:39:05.931" v="2343" actId="478"/>
          <ac:spMkLst>
            <pc:docMk/>
            <pc:sldMk cId="1585790437" sldId="326"/>
            <ac:spMk id="14" creationId="{B5CDBA52-9BDD-5F6B-79BF-45A699E1AA8B}"/>
          </ac:spMkLst>
        </pc:spChg>
      </pc:sldChg>
      <pc:sldChg chg="addSp delSp modSp add mod ord">
        <pc:chgData name="Gabriel Leitão" userId="4cc93afe0794efcc" providerId="LiveId" clId="{02BFF65A-E82D-4F5C-AA69-B5783E5377FE}" dt="2023-01-23T01:47:56.499" v="3230"/>
        <pc:sldMkLst>
          <pc:docMk/>
          <pc:sldMk cId="3808372175" sldId="326"/>
        </pc:sldMkLst>
        <pc:spChg chg="mod">
          <ac:chgData name="Gabriel Leitão" userId="4cc93afe0794efcc" providerId="LiveId" clId="{02BFF65A-E82D-4F5C-AA69-B5783E5377FE}" dt="2023-01-23T00:44:01.683" v="2562" actId="1076"/>
          <ac:spMkLst>
            <pc:docMk/>
            <pc:sldMk cId="3808372175" sldId="326"/>
            <ac:spMk id="14" creationId="{B5CDBA52-9BDD-5F6B-79BF-45A699E1AA8B}"/>
          </ac:spMkLst>
        </pc:spChg>
        <pc:spChg chg="del">
          <ac:chgData name="Gabriel Leitão" userId="4cc93afe0794efcc" providerId="LiveId" clId="{02BFF65A-E82D-4F5C-AA69-B5783E5377FE}" dt="2023-01-23T00:42:31.833" v="2532" actId="478"/>
          <ac:spMkLst>
            <pc:docMk/>
            <pc:sldMk cId="3808372175" sldId="326"/>
            <ac:spMk id="15" creationId="{0F2E4381-90C0-5FE3-D5C8-E9170ABB5249}"/>
          </ac:spMkLst>
        </pc:spChg>
        <pc:graphicFrameChg chg="add del mod modGraphic">
          <ac:chgData name="Gabriel Leitão" userId="4cc93afe0794efcc" providerId="LiveId" clId="{02BFF65A-E82D-4F5C-AA69-B5783E5377FE}" dt="2023-01-23T00:51:58.797" v="2656" actId="1076"/>
          <ac:graphicFrameMkLst>
            <pc:docMk/>
            <pc:sldMk cId="3808372175" sldId="326"/>
            <ac:graphicFrameMk id="3" creationId="{35A4BA30-DAF8-0976-0B18-EE6054B8446D}"/>
          </ac:graphicFrameMkLst>
        </pc:graphicFrameChg>
      </pc:sldChg>
      <pc:sldChg chg="addSp delSp modSp add mod">
        <pc:chgData name="Gabriel Leitão" userId="4cc93afe0794efcc" providerId="LiveId" clId="{02BFF65A-E82D-4F5C-AA69-B5783E5377FE}" dt="2023-01-23T01:45:59.247" v="3228" actId="14100"/>
        <pc:sldMkLst>
          <pc:docMk/>
          <pc:sldMk cId="1525311111" sldId="327"/>
        </pc:sldMkLst>
        <pc:spChg chg="add del mod">
          <ac:chgData name="Gabriel Leitão" userId="4cc93afe0794efcc" providerId="LiveId" clId="{02BFF65A-E82D-4F5C-AA69-B5783E5377FE}" dt="2023-01-23T00:56:49.277" v="2750" actId="478"/>
          <ac:spMkLst>
            <pc:docMk/>
            <pc:sldMk cId="1525311111" sldId="327"/>
            <ac:spMk id="4" creationId="{D6675130-B064-A03B-0575-26F67B0A7566}"/>
          </ac:spMkLst>
        </pc:spChg>
        <pc:spChg chg="add del mod">
          <ac:chgData name="Gabriel Leitão" userId="4cc93afe0794efcc" providerId="LiveId" clId="{02BFF65A-E82D-4F5C-AA69-B5783E5377FE}" dt="2023-01-23T00:56:44.731" v="2749" actId="478"/>
          <ac:spMkLst>
            <pc:docMk/>
            <pc:sldMk cId="1525311111" sldId="327"/>
            <ac:spMk id="6" creationId="{5C9DDF5C-9BB1-3EA2-C480-D4227FEE3809}"/>
          </ac:spMkLst>
        </pc:spChg>
        <pc:spChg chg="mod">
          <ac:chgData name="Gabriel Leitão" userId="4cc93afe0794efcc" providerId="LiveId" clId="{02BFF65A-E82D-4F5C-AA69-B5783E5377FE}" dt="2023-01-23T01:15:26.316" v="3031" actId="1035"/>
          <ac:spMkLst>
            <pc:docMk/>
            <pc:sldMk cId="1525311111" sldId="327"/>
            <ac:spMk id="14" creationId="{B5CDBA52-9BDD-5F6B-79BF-45A699E1AA8B}"/>
          </ac:spMkLst>
        </pc:spChg>
        <pc:spChg chg="add mod">
          <ac:chgData name="Gabriel Leitão" userId="4cc93afe0794efcc" providerId="LiveId" clId="{02BFF65A-E82D-4F5C-AA69-B5783E5377FE}" dt="2023-01-23T01:45:48.416" v="3225" actId="14100"/>
          <ac:spMkLst>
            <pc:docMk/>
            <pc:sldMk cId="1525311111" sldId="327"/>
            <ac:spMk id="15" creationId="{21104676-600F-D19F-5EA3-B607ECBF19FF}"/>
          </ac:spMkLst>
        </pc:spChg>
        <pc:spChg chg="add mod">
          <ac:chgData name="Gabriel Leitão" userId="4cc93afe0794efcc" providerId="LiveId" clId="{02BFF65A-E82D-4F5C-AA69-B5783E5377FE}" dt="2023-01-23T01:45:59.247" v="3228" actId="14100"/>
          <ac:spMkLst>
            <pc:docMk/>
            <pc:sldMk cId="1525311111" sldId="327"/>
            <ac:spMk id="16" creationId="{02E7C4C7-D9E0-3657-87AB-BF5AE4D7C157}"/>
          </ac:spMkLst>
        </pc:spChg>
        <pc:spChg chg="mod">
          <ac:chgData name="Gabriel Leitão" userId="4cc93afe0794efcc" providerId="LiveId" clId="{02BFF65A-E82D-4F5C-AA69-B5783E5377FE}" dt="2023-01-23T01:00:11.255" v="2803" actId="1076"/>
          <ac:spMkLst>
            <pc:docMk/>
            <pc:sldMk cId="1525311111" sldId="327"/>
            <ac:spMk id="544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1:02:50.714" v="2871" actId="1076"/>
          <ac:graphicFrameMkLst>
            <pc:docMk/>
            <pc:sldMk cId="1525311111" sldId="327"/>
            <ac:graphicFrameMk id="2" creationId="{D8F49EAE-9DD3-83BF-006C-176D08224624}"/>
          </ac:graphicFrameMkLst>
        </pc:graphicFrameChg>
        <pc:graphicFrameChg chg="del">
          <ac:chgData name="Gabriel Leitão" userId="4cc93afe0794efcc" providerId="LiveId" clId="{02BFF65A-E82D-4F5C-AA69-B5783E5377FE}" dt="2023-01-23T00:52:07.356" v="2658" actId="478"/>
          <ac:graphicFrameMkLst>
            <pc:docMk/>
            <pc:sldMk cId="1525311111" sldId="327"/>
            <ac:graphicFrameMk id="3" creationId="{35A4BA30-DAF8-0976-0B18-EE6054B8446D}"/>
          </ac:graphicFrameMkLst>
        </pc:graphicFrameChg>
        <pc:graphicFrameChg chg="add mod modGraphic">
          <ac:chgData name="Gabriel Leitão" userId="4cc93afe0794efcc" providerId="LiveId" clId="{02BFF65A-E82D-4F5C-AA69-B5783E5377FE}" dt="2023-01-23T01:15:40.245" v="3040" actId="1037"/>
          <ac:graphicFrameMkLst>
            <pc:docMk/>
            <pc:sldMk cId="1525311111" sldId="327"/>
            <ac:graphicFrameMk id="5" creationId="{4766F6B9-1AE9-BC07-CF97-61C77A2DE6B6}"/>
          </ac:graphicFrameMkLst>
        </pc:graphicFrameChg>
      </pc:sldChg>
      <pc:sldChg chg="addSp delSp modSp add mod ord modAnim">
        <pc:chgData name="Gabriel Leitão" userId="4cc93afe0794efcc" providerId="LiveId" clId="{02BFF65A-E82D-4F5C-AA69-B5783E5377FE}" dt="2023-01-23T01:43:36.339" v="3203"/>
        <pc:sldMkLst>
          <pc:docMk/>
          <pc:sldMk cId="1133502024" sldId="328"/>
        </pc:sldMkLst>
        <pc:spChg chg="del">
          <ac:chgData name="Gabriel Leitão" userId="4cc93afe0794efcc" providerId="LiveId" clId="{02BFF65A-E82D-4F5C-AA69-B5783E5377FE}" dt="2023-01-23T01:35:35.532" v="3145" actId="478"/>
          <ac:spMkLst>
            <pc:docMk/>
            <pc:sldMk cId="1133502024" sldId="328"/>
            <ac:spMk id="5" creationId="{CC8E386B-37B7-CD0F-5935-BC87F6D78941}"/>
          </ac:spMkLst>
        </pc:spChg>
        <pc:spChg chg="mod">
          <ac:chgData name="Gabriel Leitão" userId="4cc93afe0794efcc" providerId="LiveId" clId="{02BFF65A-E82D-4F5C-AA69-B5783E5377FE}" dt="2023-01-23T01:22:53.192" v="3057" actId="1076"/>
          <ac:spMkLst>
            <pc:docMk/>
            <pc:sldMk cId="1133502024" sldId="328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02BFF65A-E82D-4F5C-AA69-B5783E5377FE}" dt="2023-01-23T01:41:04.725" v="3157" actId="2164"/>
          <ac:graphicFrameMkLst>
            <pc:docMk/>
            <pc:sldMk cId="1133502024" sldId="328"/>
            <ac:graphicFrameMk id="2" creationId="{4C144288-8005-7747-51E8-D4A9337DD9C9}"/>
          </ac:graphicFrameMkLst>
        </pc:graphicFrameChg>
        <pc:graphicFrameChg chg="add mod">
          <ac:chgData name="Gabriel Leitão" userId="4cc93afe0794efcc" providerId="LiveId" clId="{02BFF65A-E82D-4F5C-AA69-B5783E5377FE}" dt="2023-01-23T01:36:33.024" v="3150"/>
          <ac:graphicFrameMkLst>
            <pc:docMk/>
            <pc:sldMk cId="1133502024" sldId="328"/>
            <ac:graphicFrameMk id="10" creationId="{167D6D3F-3EDE-258C-21D8-3B33788D2311}"/>
          </ac:graphicFrameMkLst>
        </pc:graphicFrameChg>
        <pc:graphicFrameChg chg="add del mod">
          <ac:chgData name="Gabriel Leitão" userId="4cc93afe0794efcc" providerId="LiveId" clId="{02BFF65A-E82D-4F5C-AA69-B5783E5377FE}" dt="2023-01-23T01:36:34.743" v="3152"/>
          <ac:graphicFrameMkLst>
            <pc:docMk/>
            <pc:sldMk cId="1133502024" sldId="328"/>
            <ac:graphicFrameMk id="11" creationId="{5D289A8E-9EBE-2735-7A69-CDB201A77113}"/>
          </ac:graphicFrameMkLst>
        </pc:graphicFrameChg>
        <pc:graphicFrameChg chg="add del mod">
          <ac:chgData name="Gabriel Leitão" userId="4cc93afe0794efcc" providerId="LiveId" clId="{02BFF65A-E82D-4F5C-AA69-B5783E5377FE}" dt="2023-01-23T01:36:48.381" v="3155" actId="478"/>
          <ac:graphicFrameMkLst>
            <pc:docMk/>
            <pc:sldMk cId="1133502024" sldId="328"/>
            <ac:graphicFrameMk id="12" creationId="{CDE28ECA-CFB8-E78C-313A-938FD720E49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2:14.788" v="3182" actId="1035"/>
          <ac:graphicFrameMkLst>
            <pc:docMk/>
            <pc:sldMk cId="1133502024" sldId="328"/>
            <ac:graphicFrameMk id="13" creationId="{A9E4AF56-A6CC-014D-A87E-423399B93F2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3:13.117" v="3200" actId="1036"/>
          <ac:graphicFrameMkLst>
            <pc:docMk/>
            <pc:sldMk cId="1133502024" sldId="328"/>
            <ac:graphicFrameMk id="14" creationId="{C3DCCA81-A7D3-932E-F358-CBBAC1F1BF6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2:09.322" v="3178" actId="1035"/>
          <ac:graphicFrameMkLst>
            <pc:docMk/>
            <pc:sldMk cId="1133502024" sldId="328"/>
            <ac:graphicFrameMk id="15" creationId="{D69EE144-F889-54E6-FA68-13177F52C85C}"/>
          </ac:graphicFrameMkLst>
        </pc:graphicFrameChg>
        <pc:graphicFrameChg chg="add mod modGraphic">
          <ac:chgData name="Gabriel Leitão" userId="4cc93afe0794efcc" providerId="LiveId" clId="{02BFF65A-E82D-4F5C-AA69-B5783E5377FE}" dt="2023-01-23T01:43:06.029" v="3198" actId="1035"/>
          <ac:graphicFrameMkLst>
            <pc:docMk/>
            <pc:sldMk cId="1133502024" sldId="328"/>
            <ac:graphicFrameMk id="16" creationId="{9EE0B90B-9962-CFDE-0093-F4F6568AF213}"/>
          </ac:graphicFrameMkLst>
        </pc:graphicFrameChg>
      </pc:sldChg>
      <pc:sldChg chg="addSp delSp modSp add mod">
        <pc:chgData name="Gabriel Leitão" userId="4cc93afe0794efcc" providerId="LiveId" clId="{02BFF65A-E82D-4F5C-AA69-B5783E5377FE}" dt="2023-01-23T01:22:31.753" v="3051" actId="1076"/>
        <pc:sldMkLst>
          <pc:docMk/>
          <pc:sldMk cId="4240793166" sldId="329"/>
        </pc:sldMkLst>
        <pc:spChg chg="mod">
          <ac:chgData name="Gabriel Leitão" userId="4cc93afe0794efcc" providerId="LiveId" clId="{02BFF65A-E82D-4F5C-AA69-B5783E5377FE}" dt="2023-01-23T01:14:40.762" v="3020" actId="113"/>
          <ac:spMkLst>
            <pc:docMk/>
            <pc:sldMk cId="4240793166" sldId="329"/>
            <ac:spMk id="544" creationId="{00000000-0000-0000-0000-000000000000}"/>
          </ac:spMkLst>
        </pc:spChg>
        <pc:graphicFrameChg chg="del mod modGraphic">
          <ac:chgData name="Gabriel Leitão" userId="4cc93afe0794efcc" providerId="LiveId" clId="{02BFF65A-E82D-4F5C-AA69-B5783E5377FE}" dt="2023-01-23T01:22:15.023" v="3045" actId="478"/>
          <ac:graphicFrameMkLst>
            <pc:docMk/>
            <pc:sldMk cId="4240793166" sldId="329"/>
            <ac:graphicFrameMk id="2" creationId="{4C144288-8005-7747-51E8-D4A9337DD9C9}"/>
          </ac:graphicFrameMkLst>
        </pc:graphicFrameChg>
        <pc:picChg chg="add del mod">
          <ac:chgData name="Gabriel Leitão" userId="4cc93afe0794efcc" providerId="LiveId" clId="{02BFF65A-E82D-4F5C-AA69-B5783E5377FE}" dt="2023-01-23T01:22:17.657" v="3047" actId="478"/>
          <ac:picMkLst>
            <pc:docMk/>
            <pc:sldMk cId="4240793166" sldId="329"/>
            <ac:picMk id="4" creationId="{BBCF9467-5956-3936-3C0D-053911209E38}"/>
          </ac:picMkLst>
        </pc:picChg>
        <pc:picChg chg="del">
          <ac:chgData name="Gabriel Leitão" userId="4cc93afe0794efcc" providerId="LiveId" clId="{02BFF65A-E82D-4F5C-AA69-B5783E5377FE}" dt="2023-01-23T01:13:51.089" v="3003" actId="478"/>
          <ac:picMkLst>
            <pc:docMk/>
            <pc:sldMk cId="4240793166" sldId="329"/>
            <ac:picMk id="7" creationId="{A204EAC9-0B35-84A1-F098-F5F9D03573E2}"/>
          </ac:picMkLst>
        </pc:picChg>
        <pc:picChg chg="add mod">
          <ac:chgData name="Gabriel Leitão" userId="4cc93afe0794efcc" providerId="LiveId" clId="{02BFF65A-E82D-4F5C-AA69-B5783E5377FE}" dt="2023-01-23T01:22:31.753" v="3051" actId="1076"/>
          <ac:picMkLst>
            <pc:docMk/>
            <pc:sldMk cId="4240793166" sldId="329"/>
            <ac:picMk id="8" creationId="{9D8391B5-1A51-8A09-B976-AA426801A28F}"/>
          </ac:picMkLst>
        </pc:picChg>
      </pc:sldChg>
      <pc:sldChg chg="add del">
        <pc:chgData name="Gabriel Leitão" userId="4cc93afe0794efcc" providerId="LiveId" clId="{02BFF65A-E82D-4F5C-AA69-B5783E5377FE}" dt="2023-01-23T01:43:55.323" v="3204" actId="47"/>
        <pc:sldMkLst>
          <pc:docMk/>
          <pc:sldMk cId="3077888427" sldId="330"/>
        </pc:sldMkLst>
      </pc:sldChg>
      <pc:sldChg chg="addSp delSp modSp add mod">
        <pc:chgData name="Gabriel Leitão" userId="4cc93afe0794efcc" providerId="LiveId" clId="{02BFF65A-E82D-4F5C-AA69-B5783E5377FE}" dt="2023-01-23T01:53:59.818" v="3278" actId="1076"/>
        <pc:sldMkLst>
          <pc:docMk/>
          <pc:sldMk cId="3098310564" sldId="330"/>
        </pc:sldMkLst>
        <pc:spChg chg="mod">
          <ac:chgData name="Gabriel Leitão" userId="4cc93afe0794efcc" providerId="LiveId" clId="{02BFF65A-E82D-4F5C-AA69-B5783E5377FE}" dt="2023-01-23T01:45:03.949" v="3211" actId="255"/>
          <ac:spMkLst>
            <pc:docMk/>
            <pc:sldMk cId="3098310564" sldId="330"/>
            <ac:spMk id="14" creationId="{B5CDBA52-9BDD-5F6B-79BF-45A699E1AA8B}"/>
          </ac:spMkLst>
        </pc:spChg>
        <pc:graphicFrameChg chg="del">
          <ac:chgData name="Gabriel Leitão" userId="4cc93afe0794efcc" providerId="LiveId" clId="{02BFF65A-E82D-4F5C-AA69-B5783E5377FE}" dt="2023-01-23T01:48:48.554" v="3231" actId="478"/>
          <ac:graphicFrameMkLst>
            <pc:docMk/>
            <pc:sldMk cId="3098310564" sldId="330"/>
            <ac:graphicFrameMk id="3" creationId="{35A4BA30-DAF8-0976-0B18-EE6054B8446D}"/>
          </ac:graphicFrameMkLst>
        </pc:graphicFrameChg>
        <pc:picChg chg="add del mod">
          <ac:chgData name="Gabriel Leitão" userId="4cc93afe0794efcc" providerId="LiveId" clId="{02BFF65A-E82D-4F5C-AA69-B5783E5377FE}" dt="2023-01-23T01:51:48.740" v="3253" actId="478"/>
          <ac:picMkLst>
            <pc:docMk/>
            <pc:sldMk cId="3098310564" sldId="330"/>
            <ac:picMk id="4" creationId="{F035D0E4-E24B-8053-5E5E-A2F6C1B739F0}"/>
          </ac:picMkLst>
        </pc:picChg>
        <pc:picChg chg="add del mod">
          <ac:chgData name="Gabriel Leitão" userId="4cc93afe0794efcc" providerId="LiveId" clId="{02BFF65A-E82D-4F5C-AA69-B5783E5377FE}" dt="2023-01-23T01:51:31.053" v="3249" actId="478"/>
          <ac:picMkLst>
            <pc:docMk/>
            <pc:sldMk cId="3098310564" sldId="330"/>
            <ac:picMk id="6" creationId="{DFB79FF0-D9C2-AFE5-BE91-57EAF8AF746D}"/>
          </ac:picMkLst>
        </pc:picChg>
        <pc:picChg chg="add mod">
          <ac:chgData name="Gabriel Leitão" userId="4cc93afe0794efcc" providerId="LiveId" clId="{02BFF65A-E82D-4F5C-AA69-B5783E5377FE}" dt="2023-01-23T01:53:59.818" v="3278" actId="1076"/>
          <ac:picMkLst>
            <pc:docMk/>
            <pc:sldMk cId="3098310564" sldId="330"/>
            <ac:picMk id="8" creationId="{A43FC1D7-64D4-072F-0384-630C93F6B543}"/>
          </ac:picMkLst>
        </pc:picChg>
        <pc:picChg chg="add mod">
          <ac:chgData name="Gabriel Leitão" userId="4cc93afe0794efcc" providerId="LiveId" clId="{02BFF65A-E82D-4F5C-AA69-B5783E5377FE}" dt="2023-01-23T01:53:59.818" v="3278" actId="1076"/>
          <ac:picMkLst>
            <pc:docMk/>
            <pc:sldMk cId="3098310564" sldId="330"/>
            <ac:picMk id="10" creationId="{0EFFE295-8FE4-5AB2-E896-6B9585F88C7F}"/>
          </ac:picMkLst>
        </pc:picChg>
      </pc:sldChg>
      <pc:sldChg chg="addSp delSp modSp add mod">
        <pc:chgData name="Gabriel Leitão" userId="4cc93afe0794efcc" providerId="LiveId" clId="{02BFF65A-E82D-4F5C-AA69-B5783E5377FE}" dt="2023-01-23T01:56:25.629" v="3296" actId="1076"/>
        <pc:sldMkLst>
          <pc:docMk/>
          <pc:sldMk cId="704510428" sldId="331"/>
        </pc:sldMkLst>
        <pc:picChg chg="add del mod">
          <ac:chgData name="Gabriel Leitão" userId="4cc93afe0794efcc" providerId="LiveId" clId="{02BFF65A-E82D-4F5C-AA69-B5783E5377FE}" dt="2023-01-23T01:56:07.530" v="3290" actId="478"/>
          <ac:picMkLst>
            <pc:docMk/>
            <pc:sldMk cId="704510428" sldId="331"/>
            <ac:picMk id="3" creationId="{DCF63DC6-7EA6-76C5-A2FD-1AC20DD17113}"/>
          </ac:picMkLst>
        </pc:picChg>
        <pc:picChg chg="add mod">
          <ac:chgData name="Gabriel Leitão" userId="4cc93afe0794efcc" providerId="LiveId" clId="{02BFF65A-E82D-4F5C-AA69-B5783E5377FE}" dt="2023-01-23T01:53:54.629" v="3277" actId="1076"/>
          <ac:picMkLst>
            <pc:docMk/>
            <pc:sldMk cId="704510428" sldId="331"/>
            <ac:picMk id="5" creationId="{69724445-368E-923F-9171-28EF3B1BD00D}"/>
          </ac:picMkLst>
        </pc:picChg>
        <pc:picChg chg="add mod">
          <ac:chgData name="Gabriel Leitão" userId="4cc93afe0794efcc" providerId="LiveId" clId="{02BFF65A-E82D-4F5C-AA69-B5783E5377FE}" dt="2023-01-23T01:56:25.629" v="3296" actId="1076"/>
          <ac:picMkLst>
            <pc:docMk/>
            <pc:sldMk cId="704510428" sldId="331"/>
            <ac:picMk id="7" creationId="{4E494641-08B0-2365-7C84-E69473286C90}"/>
          </ac:picMkLst>
        </pc:picChg>
        <pc:picChg chg="del">
          <ac:chgData name="Gabriel Leitão" userId="4cc93afe0794efcc" providerId="LiveId" clId="{02BFF65A-E82D-4F5C-AA69-B5783E5377FE}" dt="2023-01-23T01:53:34.934" v="3271" actId="478"/>
          <ac:picMkLst>
            <pc:docMk/>
            <pc:sldMk cId="704510428" sldId="331"/>
            <ac:picMk id="8" creationId="{A43FC1D7-64D4-072F-0384-630C93F6B543}"/>
          </ac:picMkLst>
        </pc:picChg>
        <pc:picChg chg="del">
          <ac:chgData name="Gabriel Leitão" userId="4cc93afe0794efcc" providerId="LiveId" clId="{02BFF65A-E82D-4F5C-AA69-B5783E5377FE}" dt="2023-01-23T01:53:09.353" v="3266" actId="478"/>
          <ac:picMkLst>
            <pc:docMk/>
            <pc:sldMk cId="704510428" sldId="331"/>
            <ac:picMk id="10" creationId="{0EFFE295-8FE4-5AB2-E896-6B9585F88C7F}"/>
          </ac:picMkLst>
        </pc:picChg>
      </pc:sldChg>
      <pc:sldChg chg="modSp add del mod ord">
        <pc:chgData name="Gabriel Leitão" userId="4cc93afe0794efcc" providerId="LiveId" clId="{02BFF65A-E82D-4F5C-AA69-B5783E5377FE}" dt="2023-01-23T01:50:16.423" v="3245" actId="47"/>
        <pc:sldMkLst>
          <pc:docMk/>
          <pc:sldMk cId="2930683780" sldId="331"/>
        </pc:sldMkLst>
        <pc:spChg chg="mod">
          <ac:chgData name="Gabriel Leitão" userId="4cc93afe0794efcc" providerId="LiveId" clId="{02BFF65A-E82D-4F5C-AA69-B5783E5377FE}" dt="2023-01-23T01:49:37.142" v="3244" actId="255"/>
          <ac:spMkLst>
            <pc:docMk/>
            <pc:sldMk cId="2930683780" sldId="331"/>
            <ac:spMk id="548" creationId="{00000000-0000-0000-0000-000000000000}"/>
          </ac:spMkLst>
        </pc:spChg>
      </pc:sldChg>
      <pc:sldChg chg="addSp delSp modSp add mod">
        <pc:chgData name="Gabriel Leitão" userId="4cc93afe0794efcc" providerId="LiveId" clId="{02BFF65A-E82D-4F5C-AA69-B5783E5377FE}" dt="2023-01-23T01:55:18.787" v="3287" actId="1076"/>
        <pc:sldMkLst>
          <pc:docMk/>
          <pc:sldMk cId="868427271" sldId="332"/>
        </pc:sldMkLst>
        <pc:picChg chg="add mod">
          <ac:chgData name="Gabriel Leitão" userId="4cc93afe0794efcc" providerId="LiveId" clId="{02BFF65A-E82D-4F5C-AA69-B5783E5377FE}" dt="2023-01-23T01:55:18.787" v="3287" actId="1076"/>
          <ac:picMkLst>
            <pc:docMk/>
            <pc:sldMk cId="868427271" sldId="332"/>
            <ac:picMk id="3" creationId="{89ABDE3C-9CB2-56DD-E760-9217D71BF103}"/>
          </ac:picMkLst>
        </pc:picChg>
        <pc:picChg chg="del">
          <ac:chgData name="Gabriel Leitão" userId="4cc93afe0794efcc" providerId="LiveId" clId="{02BFF65A-E82D-4F5C-AA69-B5783E5377FE}" dt="2023-01-23T01:55:02.275" v="3280" actId="478"/>
          <ac:picMkLst>
            <pc:docMk/>
            <pc:sldMk cId="868427271" sldId="332"/>
            <ac:picMk id="8" creationId="{9D8391B5-1A51-8A09-B976-AA426801A28F}"/>
          </ac:picMkLst>
        </pc:picChg>
      </pc:sldChg>
      <pc:sldChg chg="addSp delSp modSp add mod">
        <pc:chgData name="Gabriel Leitão" userId="4cc93afe0794efcc" providerId="LiveId" clId="{02BFF65A-E82D-4F5C-AA69-B5783E5377FE}" dt="2023-01-23T01:56:57.658" v="3305" actId="1035"/>
        <pc:sldMkLst>
          <pc:docMk/>
          <pc:sldMk cId="2761045989" sldId="333"/>
        </pc:sldMkLst>
        <pc:picChg chg="del">
          <ac:chgData name="Gabriel Leitão" userId="4cc93afe0794efcc" providerId="LiveId" clId="{02BFF65A-E82D-4F5C-AA69-B5783E5377FE}" dt="2023-01-23T01:55:25.832" v="3289" actId="478"/>
          <ac:picMkLst>
            <pc:docMk/>
            <pc:sldMk cId="2761045989" sldId="333"/>
            <ac:picMk id="3" creationId="{DCF63DC6-7EA6-76C5-A2FD-1AC20DD17113}"/>
          </ac:picMkLst>
        </pc:picChg>
        <pc:picChg chg="add mod">
          <ac:chgData name="Gabriel Leitão" userId="4cc93afe0794efcc" providerId="LiveId" clId="{02BFF65A-E82D-4F5C-AA69-B5783E5377FE}" dt="2023-01-23T01:56:57.658" v="3305" actId="1035"/>
          <ac:picMkLst>
            <pc:docMk/>
            <pc:sldMk cId="2761045989" sldId="333"/>
            <ac:picMk id="4" creationId="{B89BF752-5EA9-013E-0D1C-2B3029B0EE84}"/>
          </ac:picMkLst>
        </pc:picChg>
        <pc:picChg chg="del">
          <ac:chgData name="Gabriel Leitão" userId="4cc93afe0794efcc" providerId="LiveId" clId="{02BFF65A-E82D-4F5C-AA69-B5783E5377FE}" dt="2023-01-23T01:55:25.832" v="3289" actId="478"/>
          <ac:picMkLst>
            <pc:docMk/>
            <pc:sldMk cId="2761045989" sldId="333"/>
            <ac:picMk id="5" creationId="{69724445-368E-923F-9171-28EF3B1BD00D}"/>
          </ac:picMkLst>
        </pc:picChg>
      </pc:sldChg>
      <pc:sldChg chg="new del">
        <pc:chgData name="Gabriel Leitão" userId="4cc93afe0794efcc" providerId="LiveId" clId="{02BFF65A-E82D-4F5C-AA69-B5783E5377FE}" dt="2023-01-23T02:03:40.702" v="3390" actId="680"/>
        <pc:sldMkLst>
          <pc:docMk/>
          <pc:sldMk cId="2021915859" sldId="334"/>
        </pc:sldMkLst>
      </pc:sldChg>
      <pc:sldChg chg="addSp delSp modSp add mod">
        <pc:chgData name="Gabriel Leitão" userId="4cc93afe0794efcc" providerId="LiveId" clId="{02BFF65A-E82D-4F5C-AA69-B5783E5377FE}" dt="2023-01-23T03:02:22.252" v="4241"/>
        <pc:sldMkLst>
          <pc:docMk/>
          <pc:sldMk cId="2728627300" sldId="334"/>
        </pc:sldMkLst>
        <pc:spChg chg="add del mod">
          <ac:chgData name="Gabriel Leitão" userId="4cc93afe0794efcc" providerId="LiveId" clId="{02BFF65A-E82D-4F5C-AA69-B5783E5377FE}" dt="2023-01-23T02:05:05.511" v="3414" actId="478"/>
          <ac:spMkLst>
            <pc:docMk/>
            <pc:sldMk cId="2728627300" sldId="334"/>
            <ac:spMk id="3" creationId="{38DA5D29-D6CC-B098-1374-F68B820CF8C2}"/>
          </ac:spMkLst>
        </pc:spChg>
        <pc:spChg chg="add del mod">
          <ac:chgData name="Gabriel Leitão" userId="4cc93afe0794efcc" providerId="LiveId" clId="{02BFF65A-E82D-4F5C-AA69-B5783E5377FE}" dt="2023-01-23T02:06:56.717" v="3442" actId="478"/>
          <ac:spMkLst>
            <pc:docMk/>
            <pc:sldMk cId="2728627300" sldId="334"/>
            <ac:spMk id="5" creationId="{5B08B329-F115-EFDF-38B6-A62DCB9A4236}"/>
          </ac:spMkLst>
        </pc:spChg>
        <pc:spChg chg="add del mod">
          <ac:chgData name="Gabriel Leitão" userId="4cc93afe0794efcc" providerId="LiveId" clId="{02BFF65A-E82D-4F5C-AA69-B5783E5377FE}" dt="2023-01-23T02:10:45.273" v="3492"/>
          <ac:spMkLst>
            <pc:docMk/>
            <pc:sldMk cId="2728627300" sldId="334"/>
            <ac:spMk id="7" creationId="{E343FD93-EF06-1618-4001-2305FDFFBBDD}"/>
          </ac:spMkLst>
        </pc:spChg>
        <pc:spChg chg="add mod">
          <ac:chgData name="Gabriel Leitão" userId="4cc93afe0794efcc" providerId="LiveId" clId="{02BFF65A-E82D-4F5C-AA69-B5783E5377FE}" dt="2023-01-23T03:02:22.252" v="4241"/>
          <ac:spMkLst>
            <pc:docMk/>
            <pc:sldMk cId="2728627300" sldId="334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04:20.137" v="3395" actId="478"/>
          <ac:spMkLst>
            <pc:docMk/>
            <pc:sldMk cId="2728627300" sldId="334"/>
            <ac:spMk id="12" creationId="{EB280786-254E-2A51-0059-BBE398256E19}"/>
          </ac:spMkLst>
        </pc:spChg>
        <pc:spChg chg="del">
          <ac:chgData name="Gabriel Leitão" userId="4cc93afe0794efcc" providerId="LiveId" clId="{02BFF65A-E82D-4F5C-AA69-B5783E5377FE}" dt="2023-01-23T02:04:14.533" v="3392" actId="478"/>
          <ac:spMkLst>
            <pc:docMk/>
            <pc:sldMk cId="2728627300" sldId="334"/>
            <ac:spMk id="18" creationId="{99EE964F-169B-B0C6-0611-C487DA17BF82}"/>
          </ac:spMkLst>
        </pc:spChg>
        <pc:spChg chg="del">
          <ac:chgData name="Gabriel Leitão" userId="4cc93afe0794efcc" providerId="LiveId" clId="{02BFF65A-E82D-4F5C-AA69-B5783E5377FE}" dt="2023-01-23T02:04:40.316" v="3404" actId="478"/>
          <ac:spMkLst>
            <pc:docMk/>
            <pc:sldMk cId="2728627300" sldId="334"/>
            <ac:spMk id="20" creationId="{FEEA649D-3D82-15A0-7687-07C89154874D}"/>
          </ac:spMkLst>
        </pc:spChg>
        <pc:spChg chg="del">
          <ac:chgData name="Gabriel Leitão" userId="4cc93afe0794efcc" providerId="LiveId" clId="{02BFF65A-E82D-4F5C-AA69-B5783E5377FE}" dt="2023-01-23T02:04:40.316" v="3404" actId="478"/>
          <ac:spMkLst>
            <pc:docMk/>
            <pc:sldMk cId="2728627300" sldId="334"/>
            <ac:spMk id="30" creationId="{EC125CE2-7DF1-6019-9EC0-2270FA336959}"/>
          </ac:spMkLst>
        </pc:spChg>
        <pc:graphicFrameChg chg="add mod modGraphic">
          <ac:chgData name="Gabriel Leitão" userId="4cc93afe0794efcc" providerId="LiveId" clId="{02BFF65A-E82D-4F5C-AA69-B5783E5377FE}" dt="2023-01-23T02:12:38.491" v="3559" actId="14100"/>
          <ac:graphicFrameMkLst>
            <pc:docMk/>
            <pc:sldMk cId="2728627300" sldId="334"/>
            <ac:graphicFrameMk id="2" creationId="{DA101BDC-C87C-B3C3-5E79-BEBDBB7C0F46}"/>
          </ac:graphicFrameMkLst>
        </pc:graphicFrameChg>
        <pc:graphicFrameChg chg="add del mod modGraphic">
          <ac:chgData name="Gabriel Leitão" userId="4cc93afe0794efcc" providerId="LiveId" clId="{02BFF65A-E82D-4F5C-AA69-B5783E5377FE}" dt="2023-01-23T02:07:28.177" v="3450" actId="478"/>
          <ac:graphicFrameMkLst>
            <pc:docMk/>
            <pc:sldMk cId="2728627300" sldId="334"/>
            <ac:graphicFrameMk id="4" creationId="{5C12C4AD-A979-9C1A-56AC-1A82EB49DD7E}"/>
          </ac:graphicFrameMkLst>
        </pc:graphicFrameChg>
        <pc:graphicFrameChg chg="add del mod">
          <ac:chgData name="Gabriel Leitão" userId="4cc93afe0794efcc" providerId="LiveId" clId="{02BFF65A-E82D-4F5C-AA69-B5783E5377FE}" dt="2023-01-23T02:10:45.273" v="3492"/>
          <ac:graphicFrameMkLst>
            <pc:docMk/>
            <pc:sldMk cId="2728627300" sldId="334"/>
            <ac:graphicFrameMk id="6" creationId="{926BE4F6-43DE-D51B-8A3E-F7C0AA7DA701}"/>
          </ac:graphicFrameMkLst>
        </pc:graphicFrameChg>
        <pc:graphicFrameChg chg="del">
          <ac:chgData name="Gabriel Leitão" userId="4cc93afe0794efcc" providerId="LiveId" clId="{02BFF65A-E82D-4F5C-AA69-B5783E5377FE}" dt="2023-01-23T02:04:40.316" v="3404" actId="478"/>
          <ac:graphicFrameMkLst>
            <pc:docMk/>
            <pc:sldMk cId="2728627300" sldId="334"/>
            <ac:graphicFrameMk id="19" creationId="{FCE49EC3-F96C-3421-F5C9-2B8D1141BA49}"/>
          </ac:graphicFrameMkLst>
        </pc:graphicFrameChg>
        <pc:graphicFrameChg chg="add mod modGraphic">
          <ac:chgData name="Gabriel Leitão" userId="4cc93afe0794efcc" providerId="LiveId" clId="{02BFF65A-E82D-4F5C-AA69-B5783E5377FE}" dt="2023-01-23T02:12:31.689" v="3557" actId="1035"/>
          <ac:graphicFrameMkLst>
            <pc:docMk/>
            <pc:sldMk cId="2728627300" sldId="334"/>
            <ac:graphicFrameMk id="21" creationId="{2C9821CB-9977-7395-2083-189E7760B8E8}"/>
          </ac:graphicFrameMkLst>
        </pc:graphicFrameChg>
      </pc:sldChg>
      <pc:sldChg chg="modSp add del mod ord">
        <pc:chgData name="Gabriel Leitão" userId="4cc93afe0794efcc" providerId="LiveId" clId="{02BFF65A-E82D-4F5C-AA69-B5783E5377FE}" dt="2023-01-23T02:02:41.580" v="3388" actId="47"/>
        <pc:sldMkLst>
          <pc:docMk/>
          <pc:sldMk cId="3524542027" sldId="334"/>
        </pc:sldMkLst>
        <pc:spChg chg="mod">
          <ac:chgData name="Gabriel Leitão" userId="4cc93afe0794efcc" providerId="LiveId" clId="{02BFF65A-E82D-4F5C-AA69-B5783E5377FE}" dt="2023-01-23T02:02:17.767" v="3385" actId="1076"/>
          <ac:spMkLst>
            <pc:docMk/>
            <pc:sldMk cId="3524542027" sldId="334"/>
            <ac:spMk id="15" creationId="{0F2E4381-90C0-5FE3-D5C8-E9170ABB5249}"/>
          </ac:spMkLst>
        </pc:spChg>
        <pc:spChg chg="mod">
          <ac:chgData name="Gabriel Leitão" userId="4cc93afe0794efcc" providerId="LiveId" clId="{02BFF65A-E82D-4F5C-AA69-B5783E5377FE}" dt="2023-01-23T01:59:42.549" v="3310" actId="20577"/>
          <ac:spMkLst>
            <pc:docMk/>
            <pc:sldMk cId="3524542027" sldId="334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02BFF65A-E82D-4F5C-AA69-B5783E5377FE}" dt="2023-01-23T02:00:21.054" v="3329"/>
          <ac:graphicFrameMkLst>
            <pc:docMk/>
            <pc:sldMk cId="3524542027" sldId="334"/>
            <ac:graphicFrameMk id="3" creationId="{35A4BA30-DAF8-0976-0B18-EE6054B8446D}"/>
          </ac:graphicFrameMkLst>
        </pc:graphicFrameChg>
      </pc:sldChg>
      <pc:sldChg chg="addSp delSp modSp add mod modShow">
        <pc:chgData name="Gabriel Leitão" userId="4cc93afe0794efcc" providerId="LiveId" clId="{02BFF65A-E82D-4F5C-AA69-B5783E5377FE}" dt="2023-01-23T03:02:42.295" v="4244"/>
        <pc:sldMkLst>
          <pc:docMk/>
          <pc:sldMk cId="409986100" sldId="335"/>
        </pc:sldMkLst>
        <pc:spChg chg="add del mod">
          <ac:chgData name="Gabriel Leitão" userId="4cc93afe0794efcc" providerId="LiveId" clId="{02BFF65A-E82D-4F5C-AA69-B5783E5377FE}" dt="2023-01-23T02:52:40.851" v="4100" actId="478"/>
          <ac:spMkLst>
            <pc:docMk/>
            <pc:sldMk cId="409986100" sldId="335"/>
            <ac:spMk id="7" creationId="{5EF51DEB-5C6A-EE31-3F22-C43AC15305A3}"/>
          </ac:spMkLst>
        </pc:spChg>
        <pc:spChg chg="add mod">
          <ac:chgData name="Gabriel Leitão" userId="4cc93afe0794efcc" providerId="LiveId" clId="{02BFF65A-E82D-4F5C-AA69-B5783E5377FE}" dt="2023-01-23T02:25:33.752" v="3715" actId="1076"/>
          <ac:spMkLst>
            <pc:docMk/>
            <pc:sldMk cId="409986100" sldId="335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42.295" v="4244"/>
          <ac:spMkLst>
            <pc:docMk/>
            <pc:sldMk cId="409986100" sldId="335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33:56.109" v="3870" actId="478"/>
          <ac:spMkLst>
            <pc:docMk/>
            <pc:sldMk cId="409986100" sldId="335"/>
            <ac:spMk id="12" creationId="{F148DD49-D297-4A56-9960-73A8A693F177}"/>
          </ac:spMkLst>
        </pc:spChg>
        <pc:spChg chg="add del mod">
          <ac:chgData name="Gabriel Leitão" userId="4cc93afe0794efcc" providerId="LiveId" clId="{02BFF65A-E82D-4F5C-AA69-B5783E5377FE}" dt="2023-01-23T02:29:14.720" v="3779" actId="478"/>
          <ac:spMkLst>
            <pc:docMk/>
            <pc:sldMk cId="409986100" sldId="335"/>
            <ac:spMk id="13" creationId="{16DB7A15-9A97-3C16-B3AE-C8308776B57D}"/>
          </ac:spMkLst>
        </pc:spChg>
        <pc:spChg chg="add mod">
          <ac:chgData name="Gabriel Leitão" userId="4cc93afe0794efcc" providerId="LiveId" clId="{02BFF65A-E82D-4F5C-AA69-B5783E5377FE}" dt="2023-01-23T02:30:54.961" v="3816" actId="1076"/>
          <ac:spMkLst>
            <pc:docMk/>
            <pc:sldMk cId="409986100" sldId="335"/>
            <ac:spMk id="15" creationId="{73CEC236-6994-C2FD-B2DA-2E15C9ED4D9F}"/>
          </ac:spMkLst>
        </pc:spChg>
        <pc:spChg chg="add del mod">
          <ac:chgData name="Gabriel Leitão" userId="4cc93afe0794efcc" providerId="LiveId" clId="{02BFF65A-E82D-4F5C-AA69-B5783E5377FE}" dt="2023-01-23T02:29:13.516" v="3778" actId="478"/>
          <ac:spMkLst>
            <pc:docMk/>
            <pc:sldMk cId="409986100" sldId="335"/>
            <ac:spMk id="18" creationId="{7DEB74EF-17FB-F615-0E51-6AAECA72929E}"/>
          </ac:spMkLst>
        </pc:spChg>
        <pc:spChg chg="add del mod">
          <ac:chgData name="Gabriel Leitão" userId="4cc93afe0794efcc" providerId="LiveId" clId="{02BFF65A-E82D-4F5C-AA69-B5783E5377FE}" dt="2023-01-23T02:52:40.851" v="4100" actId="478"/>
          <ac:spMkLst>
            <pc:docMk/>
            <pc:sldMk cId="409986100" sldId="335"/>
            <ac:spMk id="20" creationId="{16E6B9C1-8080-2A12-B47C-2D22EACA0E62}"/>
          </ac:spMkLst>
        </pc:spChg>
        <pc:spChg chg="add mod">
          <ac:chgData name="Gabriel Leitão" userId="4cc93afe0794efcc" providerId="LiveId" clId="{02BFF65A-E82D-4F5C-AA69-B5783E5377FE}" dt="2023-01-23T02:52:40.535" v="4099" actId="1076"/>
          <ac:spMkLst>
            <pc:docMk/>
            <pc:sldMk cId="409986100" sldId="335"/>
            <ac:spMk id="21" creationId="{696C7CE6-C0BA-EA51-AABB-9BD992D092C4}"/>
          </ac:spMkLst>
        </pc:spChg>
        <pc:spChg chg="add mod">
          <ac:chgData name="Gabriel Leitão" userId="4cc93afe0794efcc" providerId="LiveId" clId="{02BFF65A-E82D-4F5C-AA69-B5783E5377FE}" dt="2023-01-23T02:52:40.535" v="4099" actId="1076"/>
          <ac:spMkLst>
            <pc:docMk/>
            <pc:sldMk cId="409986100" sldId="335"/>
            <ac:spMk id="22" creationId="{6E9142EC-DEEC-550F-0813-F5E8D1BD14D4}"/>
          </ac:spMkLst>
        </pc:spChg>
        <pc:spChg chg="add mod">
          <ac:chgData name="Gabriel Leitão" userId="4cc93afe0794efcc" providerId="LiveId" clId="{02BFF65A-E82D-4F5C-AA69-B5783E5377FE}" dt="2023-01-23T02:34:41.568" v="3881" actId="1076"/>
          <ac:spMkLst>
            <pc:docMk/>
            <pc:sldMk cId="409986100" sldId="335"/>
            <ac:spMk id="23" creationId="{57B30D94-CC35-4CB3-2D9C-CFE4ABE41C39}"/>
          </ac:spMkLst>
        </pc:spChg>
        <pc:spChg chg="add mod">
          <ac:chgData name="Gabriel Leitão" userId="4cc93afe0794efcc" providerId="LiveId" clId="{02BFF65A-E82D-4F5C-AA69-B5783E5377FE}" dt="2023-01-23T02:34:48.968" v="3887" actId="1037"/>
          <ac:spMkLst>
            <pc:docMk/>
            <pc:sldMk cId="409986100" sldId="335"/>
            <ac:spMk id="24" creationId="{B4C5081B-3033-3D77-A3E0-CD3F8E38600D}"/>
          </ac:spMkLst>
        </pc:spChg>
        <pc:graphicFrameChg chg="del">
          <ac:chgData name="Gabriel Leitão" userId="4cc93afe0794efcc" providerId="LiveId" clId="{02BFF65A-E82D-4F5C-AA69-B5783E5377FE}" dt="2023-01-23T02:08:12.797" v="3461" actId="478"/>
          <ac:graphicFrameMkLst>
            <pc:docMk/>
            <pc:sldMk cId="409986100" sldId="335"/>
            <ac:graphicFrameMk id="2" creationId="{DA101BDC-C87C-B3C3-5E79-BEBDBB7C0F46}"/>
          </ac:graphicFrameMkLst>
        </pc:graphicFrameChg>
        <pc:graphicFrameChg chg="del mod modGraphic">
          <ac:chgData name="Gabriel Leitão" userId="4cc93afe0794efcc" providerId="LiveId" clId="{02BFF65A-E82D-4F5C-AA69-B5783E5377FE}" dt="2023-01-23T02:10:24.484" v="3488" actId="21"/>
          <ac:graphicFrameMkLst>
            <pc:docMk/>
            <pc:sldMk cId="409986100" sldId="335"/>
            <ac:graphicFrameMk id="4" creationId="{5C12C4AD-A979-9C1A-56AC-1A82EB49DD7E}"/>
          </ac:graphicFrameMkLst>
        </pc:graphicFrameChg>
      </pc:sldChg>
      <pc:sldChg chg="delSp modSp add del mod ord">
        <pc:chgData name="Gabriel Leitão" userId="4cc93afe0794efcc" providerId="LiveId" clId="{02BFF65A-E82D-4F5C-AA69-B5783E5377FE}" dt="2023-01-23T03:03:39.319" v="4260" actId="14100"/>
        <pc:sldMkLst>
          <pc:docMk/>
          <pc:sldMk cId="487859505" sldId="336"/>
        </pc:sldMkLst>
        <pc:spChg chg="mod">
          <ac:chgData name="Gabriel Leitão" userId="4cc93afe0794efcc" providerId="LiveId" clId="{02BFF65A-E82D-4F5C-AA69-B5783E5377FE}" dt="2023-01-23T03:03:39.319" v="4260" actId="14100"/>
          <ac:spMkLst>
            <pc:docMk/>
            <pc:sldMk cId="487859505" sldId="336"/>
            <ac:spMk id="11" creationId="{05A470B6-29AF-159E-6AAB-4B6ABD67421E}"/>
          </ac:spMkLst>
        </pc:spChg>
        <pc:graphicFrameChg chg="del">
          <ac:chgData name="Gabriel Leitão" userId="4cc93afe0794efcc" providerId="LiveId" clId="{02BFF65A-E82D-4F5C-AA69-B5783E5377FE}" dt="2023-01-23T02:22:23.234" v="3705" actId="478"/>
          <ac:graphicFrameMkLst>
            <pc:docMk/>
            <pc:sldMk cId="487859505" sldId="336"/>
            <ac:graphicFrameMk id="2" creationId="{DA101BDC-C87C-B3C3-5E79-BEBDBB7C0F46}"/>
          </ac:graphicFrameMkLst>
        </pc:graphicFrameChg>
      </pc:sldChg>
      <pc:sldChg chg="modSp add mod">
        <pc:chgData name="Gabriel Leitão" userId="4cc93afe0794efcc" providerId="LiveId" clId="{02BFF65A-E82D-4F5C-AA69-B5783E5377FE}" dt="2023-01-23T03:02:34.497" v="4242"/>
        <pc:sldMkLst>
          <pc:docMk/>
          <pc:sldMk cId="424187560" sldId="337"/>
        </pc:sldMkLst>
        <pc:spChg chg="mod">
          <ac:chgData name="Gabriel Leitão" userId="4cc93afe0794efcc" providerId="LiveId" clId="{02BFF65A-E82D-4F5C-AA69-B5783E5377FE}" dt="2023-01-23T03:02:34.497" v="4242"/>
          <ac:spMkLst>
            <pc:docMk/>
            <pc:sldMk cId="424187560" sldId="337"/>
            <ac:spMk id="11" creationId="{05A470B6-29AF-159E-6AAB-4B6ABD67421E}"/>
          </ac:spMkLst>
        </pc:spChg>
        <pc:graphicFrameChg chg="mod modGraphic">
          <ac:chgData name="Gabriel Leitão" userId="4cc93afe0794efcc" providerId="LiveId" clId="{02BFF65A-E82D-4F5C-AA69-B5783E5377FE}" dt="2023-01-23T02:19:09.333" v="3623" actId="1076"/>
          <ac:graphicFrameMkLst>
            <pc:docMk/>
            <pc:sldMk cId="424187560" sldId="337"/>
            <ac:graphicFrameMk id="2" creationId="{DA101BDC-C87C-B3C3-5E79-BEBDBB7C0F46}"/>
          </ac:graphicFrameMkLst>
        </pc:graphicFrameChg>
        <pc:graphicFrameChg chg="mod modGraphic">
          <ac:chgData name="Gabriel Leitão" userId="4cc93afe0794efcc" providerId="LiveId" clId="{02BFF65A-E82D-4F5C-AA69-B5783E5377FE}" dt="2023-01-23T02:19:04.416" v="3620" actId="1076"/>
          <ac:graphicFrameMkLst>
            <pc:docMk/>
            <pc:sldMk cId="424187560" sldId="337"/>
            <ac:graphicFrameMk id="21" creationId="{2C9821CB-9977-7395-2083-189E7760B8E8}"/>
          </ac:graphicFrameMkLst>
        </pc:graphicFrameChg>
      </pc:sldChg>
      <pc:sldChg chg="modSp add mod">
        <pc:chgData name="Gabriel Leitão" userId="4cc93afe0794efcc" providerId="LiveId" clId="{02BFF65A-E82D-4F5C-AA69-B5783E5377FE}" dt="2023-01-23T03:02:38.756" v="4243"/>
        <pc:sldMkLst>
          <pc:docMk/>
          <pc:sldMk cId="1805261287" sldId="338"/>
        </pc:sldMkLst>
        <pc:spChg chg="mod">
          <ac:chgData name="Gabriel Leitão" userId="4cc93afe0794efcc" providerId="LiveId" clId="{02BFF65A-E82D-4F5C-AA69-B5783E5377FE}" dt="2023-01-23T03:02:38.756" v="4243"/>
          <ac:spMkLst>
            <pc:docMk/>
            <pc:sldMk cId="1805261287" sldId="338"/>
            <ac:spMk id="11" creationId="{05A470B6-29AF-159E-6AAB-4B6ABD67421E}"/>
          </ac:spMkLst>
        </pc:spChg>
        <pc:graphicFrameChg chg="mod modGraphic">
          <ac:chgData name="Gabriel Leitão" userId="4cc93afe0794efcc" providerId="LiveId" clId="{02BFF65A-E82D-4F5C-AA69-B5783E5377FE}" dt="2023-01-23T02:21:49.530" v="3704" actId="1076"/>
          <ac:graphicFrameMkLst>
            <pc:docMk/>
            <pc:sldMk cId="1805261287" sldId="338"/>
            <ac:graphicFrameMk id="2" creationId="{DA101BDC-C87C-B3C3-5E79-BEBDBB7C0F46}"/>
          </ac:graphicFrameMkLst>
        </pc:graphicFrameChg>
        <pc:graphicFrameChg chg="mod modGraphic">
          <ac:chgData name="Gabriel Leitão" userId="4cc93afe0794efcc" providerId="LiveId" clId="{02BFF65A-E82D-4F5C-AA69-B5783E5377FE}" dt="2023-01-23T02:21:35.952" v="3701" actId="14734"/>
          <ac:graphicFrameMkLst>
            <pc:docMk/>
            <pc:sldMk cId="1805261287" sldId="338"/>
            <ac:graphicFrameMk id="21" creationId="{2C9821CB-9977-7395-2083-189E7760B8E8}"/>
          </ac:graphicFrameMkLst>
        </pc:graphicFrameChg>
      </pc:sldChg>
      <pc:sldChg chg="addSp delSp modSp add mod ord modShow">
        <pc:chgData name="Gabriel Leitão" userId="4cc93afe0794efcc" providerId="LiveId" clId="{02BFF65A-E82D-4F5C-AA69-B5783E5377FE}" dt="2023-01-23T03:02:44.584" v="4245"/>
        <pc:sldMkLst>
          <pc:docMk/>
          <pc:sldMk cId="204551710" sldId="339"/>
        </pc:sldMkLst>
        <pc:spChg chg="add mod">
          <ac:chgData name="Gabriel Leitão" userId="4cc93afe0794efcc" providerId="LiveId" clId="{02BFF65A-E82D-4F5C-AA69-B5783E5377FE}" dt="2023-01-23T02:39:08.096" v="3943" actId="1076"/>
          <ac:spMkLst>
            <pc:docMk/>
            <pc:sldMk cId="204551710" sldId="339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3:02:44.584" v="4245"/>
          <ac:spMkLst>
            <pc:docMk/>
            <pc:sldMk cId="204551710" sldId="339"/>
            <ac:spMk id="11" creationId="{05A470B6-29AF-159E-6AAB-4B6ABD67421E}"/>
          </ac:spMkLst>
        </pc:spChg>
        <pc:spChg chg="del mod">
          <ac:chgData name="Gabriel Leitão" userId="4cc93afe0794efcc" providerId="LiveId" clId="{02BFF65A-E82D-4F5C-AA69-B5783E5377FE}" dt="2023-01-23T02:35:31.021" v="3890" actId="478"/>
          <ac:spMkLst>
            <pc:docMk/>
            <pc:sldMk cId="204551710" sldId="339"/>
            <ac:spMk id="12" creationId="{F148DD49-D297-4A56-9960-73A8A693F177}"/>
          </ac:spMkLst>
        </pc:spChg>
        <pc:spChg chg="del mod">
          <ac:chgData name="Gabriel Leitão" userId="4cc93afe0794efcc" providerId="LiveId" clId="{02BFF65A-E82D-4F5C-AA69-B5783E5377FE}" dt="2023-01-23T02:40:05.771" v="3962" actId="478"/>
          <ac:spMkLst>
            <pc:docMk/>
            <pc:sldMk cId="204551710" sldId="339"/>
            <ac:spMk id="13" creationId="{16DB7A15-9A97-3C16-B3AE-C8308776B57D}"/>
          </ac:spMkLst>
        </pc:spChg>
        <pc:spChg chg="add mod">
          <ac:chgData name="Gabriel Leitão" userId="4cc93afe0794efcc" providerId="LiveId" clId="{02BFF65A-E82D-4F5C-AA69-B5783E5377FE}" dt="2023-01-23T02:39:04.137" v="3942" actId="14100"/>
          <ac:spMkLst>
            <pc:docMk/>
            <pc:sldMk cId="204551710" sldId="339"/>
            <ac:spMk id="14" creationId="{6AFEAA7C-CAF4-DF67-4727-FAC2E2E91E2D}"/>
          </ac:spMkLst>
        </pc:spChg>
        <pc:spChg chg="del">
          <ac:chgData name="Gabriel Leitão" userId="4cc93afe0794efcc" providerId="LiveId" clId="{02BFF65A-E82D-4F5C-AA69-B5783E5377FE}" dt="2023-01-23T02:35:31.021" v="3890" actId="478"/>
          <ac:spMkLst>
            <pc:docMk/>
            <pc:sldMk cId="204551710" sldId="339"/>
            <ac:spMk id="15" creationId="{73CEC236-6994-C2FD-B2DA-2E15C9ED4D9F}"/>
          </ac:spMkLst>
        </pc:spChg>
        <pc:spChg chg="add mod">
          <ac:chgData name="Gabriel Leitão" userId="4cc93afe0794efcc" providerId="LiveId" clId="{02BFF65A-E82D-4F5C-AA69-B5783E5377FE}" dt="2023-01-23T02:39:20.176" v="3947" actId="1076"/>
          <ac:spMkLst>
            <pc:docMk/>
            <pc:sldMk cId="204551710" sldId="339"/>
            <ac:spMk id="16" creationId="{66BE1EB7-6C4B-00A9-D5C6-B85D59C56123}"/>
          </ac:spMkLst>
        </pc:spChg>
        <pc:spChg chg="mod">
          <ac:chgData name="Gabriel Leitão" userId="4cc93afe0794efcc" providerId="LiveId" clId="{02BFF65A-E82D-4F5C-AA69-B5783E5377FE}" dt="2023-01-23T02:53:57.250" v="4127" actId="1076"/>
          <ac:spMkLst>
            <pc:docMk/>
            <pc:sldMk cId="204551710" sldId="339"/>
            <ac:spMk id="18" creationId="{7DEB74EF-17FB-F615-0E51-6AAECA72929E}"/>
          </ac:spMkLst>
        </pc:spChg>
        <pc:spChg chg="add mod">
          <ac:chgData name="Gabriel Leitão" userId="4cc93afe0794efcc" providerId="LiveId" clId="{02BFF65A-E82D-4F5C-AA69-B5783E5377FE}" dt="2023-01-23T02:39:17.422" v="3946" actId="1076"/>
          <ac:spMkLst>
            <pc:docMk/>
            <pc:sldMk cId="204551710" sldId="339"/>
            <ac:spMk id="19" creationId="{6A4C26D2-21B2-1825-2049-DF0C30294D96}"/>
          </ac:spMkLst>
        </pc:spChg>
        <pc:spChg chg="add mod">
          <ac:chgData name="Gabriel Leitão" userId="4cc93afe0794efcc" providerId="LiveId" clId="{02BFF65A-E82D-4F5C-AA69-B5783E5377FE}" dt="2023-01-23T02:39:35.936" v="3952" actId="1076"/>
          <ac:spMkLst>
            <pc:docMk/>
            <pc:sldMk cId="204551710" sldId="339"/>
            <ac:spMk id="20" creationId="{B3A46EF1-2B55-DFDD-74B2-15D3F79E9248}"/>
          </ac:spMkLst>
        </pc:spChg>
        <pc:spChg chg="add mod">
          <ac:chgData name="Gabriel Leitão" userId="4cc93afe0794efcc" providerId="LiveId" clId="{02BFF65A-E82D-4F5C-AA69-B5783E5377FE}" dt="2023-01-23T02:39:41.037" v="3955" actId="20577"/>
          <ac:spMkLst>
            <pc:docMk/>
            <pc:sldMk cId="204551710" sldId="339"/>
            <ac:spMk id="21" creationId="{18D8C09E-D1BB-3DAE-BB0F-38BBF55A3129}"/>
          </ac:spMkLst>
        </pc:spChg>
        <pc:spChg chg="add mod">
          <ac:chgData name="Gabriel Leitão" userId="4cc93afe0794efcc" providerId="LiveId" clId="{02BFF65A-E82D-4F5C-AA69-B5783E5377FE}" dt="2023-01-23T02:39:47.961" v="3958" actId="20577"/>
          <ac:spMkLst>
            <pc:docMk/>
            <pc:sldMk cId="204551710" sldId="339"/>
            <ac:spMk id="22" creationId="{51FDC237-3FA6-4036-74F3-77D7B32BEB73}"/>
          </ac:spMkLst>
        </pc:spChg>
        <pc:spChg chg="add mod">
          <ac:chgData name="Gabriel Leitão" userId="4cc93afe0794efcc" providerId="LiveId" clId="{02BFF65A-E82D-4F5C-AA69-B5783E5377FE}" dt="2023-01-23T02:39:54.046" v="3961" actId="20577"/>
          <ac:spMkLst>
            <pc:docMk/>
            <pc:sldMk cId="204551710" sldId="339"/>
            <ac:spMk id="23" creationId="{3D70C25A-906B-31FB-7779-A1A5437D607E}"/>
          </ac:spMkLst>
        </pc:spChg>
      </pc:sldChg>
      <pc:sldChg chg="addSp delSp modSp add mod">
        <pc:chgData name="Gabriel Leitão" userId="4cc93afe0794efcc" providerId="LiveId" clId="{02BFF65A-E82D-4F5C-AA69-B5783E5377FE}" dt="2023-01-23T03:02:48.314" v="4247"/>
        <pc:sldMkLst>
          <pc:docMk/>
          <pc:sldMk cId="4146654922" sldId="340"/>
        </pc:sldMkLst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2:40:40.084" v="3966" actId="20577"/>
          <ac:spMkLst>
            <pc:docMk/>
            <pc:sldMk cId="4146654922" sldId="340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48.314" v="4247"/>
          <ac:spMkLst>
            <pc:docMk/>
            <pc:sldMk cId="4146654922" sldId="340"/>
            <ac:spMk id="11" creationId="{05A470B6-29AF-159E-6AAB-4B6ABD67421E}"/>
          </ac:spMkLst>
        </pc:spChg>
        <pc:spChg chg="del">
          <ac:chgData name="Gabriel Leitão" userId="4cc93afe0794efcc" providerId="LiveId" clId="{02BFF65A-E82D-4F5C-AA69-B5783E5377FE}" dt="2023-01-23T02:41:54.816" v="3995" actId="478"/>
          <ac:spMkLst>
            <pc:docMk/>
            <pc:sldMk cId="4146654922" sldId="340"/>
            <ac:spMk id="14" creationId="{6AFEAA7C-CAF4-DF67-4727-FAC2E2E91E2D}"/>
          </ac:spMkLst>
        </pc:spChg>
        <pc:spChg chg="mod">
          <ac:chgData name="Gabriel Leitão" userId="4cc93afe0794efcc" providerId="LiveId" clId="{02BFF65A-E82D-4F5C-AA69-B5783E5377FE}" dt="2023-01-23T02:43:39.134" v="4016" actId="14100"/>
          <ac:spMkLst>
            <pc:docMk/>
            <pc:sldMk cId="4146654922" sldId="340"/>
            <ac:spMk id="16" creationId="{66BE1EB7-6C4B-00A9-D5C6-B85D59C56123}"/>
          </ac:spMkLst>
        </pc:spChg>
        <pc:spChg chg="add del mod">
          <ac:chgData name="Gabriel Leitão" userId="4cc93afe0794efcc" providerId="LiveId" clId="{02BFF65A-E82D-4F5C-AA69-B5783E5377FE}" dt="2023-01-23T02:47:03.572" v="4039" actId="14100"/>
          <ac:spMkLst>
            <pc:docMk/>
            <pc:sldMk cId="4146654922" sldId="340"/>
            <ac:spMk id="18" creationId="{7DEB74EF-17FB-F615-0E51-6AAECA72929E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19" creationId="{6A4C26D2-21B2-1825-2049-DF0C30294D96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0" creationId="{B3A46EF1-2B55-DFDD-74B2-15D3F79E9248}"/>
          </ac:spMkLst>
        </pc:spChg>
        <pc:spChg chg="del">
          <ac:chgData name="Gabriel Leitão" userId="4cc93afe0794efcc" providerId="LiveId" clId="{02BFF65A-E82D-4F5C-AA69-B5783E5377FE}" dt="2023-01-23T02:41:54.816" v="3995" actId="478"/>
          <ac:spMkLst>
            <pc:docMk/>
            <pc:sldMk cId="4146654922" sldId="340"/>
            <ac:spMk id="21" creationId="{18D8C09E-D1BB-3DAE-BB0F-38BBF55A3129}"/>
          </ac:spMkLst>
        </pc:spChg>
        <pc:spChg chg="mod">
          <ac:chgData name="Gabriel Leitão" userId="4cc93afe0794efcc" providerId="LiveId" clId="{02BFF65A-E82D-4F5C-AA69-B5783E5377FE}" dt="2023-01-23T02:43:44.294" v="4017" actId="1076"/>
          <ac:spMkLst>
            <pc:docMk/>
            <pc:sldMk cId="4146654922" sldId="340"/>
            <ac:spMk id="22" creationId="{51FDC237-3FA6-4036-74F3-77D7B32BEB73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3" creationId="{3D70C25A-906B-31FB-7779-A1A5437D607E}"/>
          </ac:spMkLst>
        </pc:spChg>
      </pc:sldChg>
      <pc:sldChg chg="addSp delSp modSp add mod ord">
        <pc:chgData name="Gabriel Leitão" userId="4cc93afe0794efcc" providerId="LiveId" clId="{02BFF65A-E82D-4F5C-AA69-B5783E5377FE}" dt="2023-01-23T03:02:51.367" v="4248"/>
        <pc:sldMkLst>
          <pc:docMk/>
          <pc:sldMk cId="3871593052" sldId="341"/>
        </pc:sldMkLst>
        <pc:spChg chg="mod">
          <ac:chgData name="Gabriel Leitão" userId="4cc93afe0794efcc" providerId="LiveId" clId="{02BFF65A-E82D-4F5C-AA69-B5783E5377FE}" dt="2023-01-23T02:57:17.356" v="4166" actId="20577"/>
          <ac:spMkLst>
            <pc:docMk/>
            <pc:sldMk cId="3871593052" sldId="341"/>
            <ac:spMk id="7" creationId="{5EF51DEB-5C6A-EE31-3F22-C43AC15305A3}"/>
          </ac:spMkLst>
        </pc:spChg>
        <pc:spChg chg="mod">
          <ac:chgData name="Gabriel Leitão" userId="4cc93afe0794efcc" providerId="LiveId" clId="{02BFF65A-E82D-4F5C-AA69-B5783E5377FE}" dt="2023-01-23T02:44:12.102" v="4024"/>
          <ac:spMkLst>
            <pc:docMk/>
            <pc:sldMk cId="3871593052" sldId="341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51.367" v="4248"/>
          <ac:spMkLst>
            <pc:docMk/>
            <pc:sldMk cId="3871593052" sldId="341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48:25.872" v="4050" actId="1076"/>
          <ac:spMkLst>
            <pc:docMk/>
            <pc:sldMk cId="3871593052" sldId="341"/>
            <ac:spMk id="15" creationId="{73CEC236-6994-C2FD-B2DA-2E15C9ED4D9F}"/>
          </ac:spMkLst>
        </pc:spChg>
        <pc:spChg chg="add del mod">
          <ac:chgData name="Gabriel Leitão" userId="4cc93afe0794efcc" providerId="LiveId" clId="{02BFF65A-E82D-4F5C-AA69-B5783E5377FE}" dt="2023-01-23T02:48:56.392" v="4054"/>
          <ac:spMkLst>
            <pc:docMk/>
            <pc:sldMk cId="3871593052" sldId="341"/>
            <ac:spMk id="18" creationId="{B96C43F1-3079-9257-3CD5-7389E8832112}"/>
          </ac:spMkLst>
        </pc:spChg>
        <pc:spChg chg="add del mod">
          <ac:chgData name="Gabriel Leitão" userId="4cc93afe0794efcc" providerId="LiveId" clId="{02BFF65A-E82D-4F5C-AA69-B5783E5377FE}" dt="2023-01-23T02:51:40.371" v="4095" actId="478"/>
          <ac:spMkLst>
            <pc:docMk/>
            <pc:sldMk cId="3871593052" sldId="341"/>
            <ac:spMk id="19" creationId="{F6D47F4B-1344-94E6-EFAC-121D2AC665CC}"/>
          </ac:spMkLst>
        </pc:spChg>
        <pc:spChg chg="mod">
          <ac:chgData name="Gabriel Leitão" userId="4cc93afe0794efcc" providerId="LiveId" clId="{02BFF65A-E82D-4F5C-AA69-B5783E5377FE}" dt="2023-01-23T02:57:21.096" v="4167" actId="1076"/>
          <ac:spMkLst>
            <pc:docMk/>
            <pc:sldMk cId="3871593052" sldId="341"/>
            <ac:spMk id="20" creationId="{16E6B9C1-8080-2A12-B47C-2D22EACA0E62}"/>
          </ac:spMkLst>
        </pc:spChg>
        <pc:spChg chg="del">
          <ac:chgData name="Gabriel Leitão" userId="4cc93afe0794efcc" providerId="LiveId" clId="{02BFF65A-E82D-4F5C-AA69-B5783E5377FE}" dt="2023-01-23T02:48:56.387" v="4052" actId="478"/>
          <ac:spMkLst>
            <pc:docMk/>
            <pc:sldMk cId="3871593052" sldId="341"/>
            <ac:spMk id="21" creationId="{696C7CE6-C0BA-EA51-AABB-9BD992D092C4}"/>
          </ac:spMkLst>
        </pc:spChg>
        <pc:spChg chg="del">
          <ac:chgData name="Gabriel Leitão" userId="4cc93afe0794efcc" providerId="LiveId" clId="{02BFF65A-E82D-4F5C-AA69-B5783E5377FE}" dt="2023-01-23T02:48:56.387" v="4052" actId="478"/>
          <ac:spMkLst>
            <pc:docMk/>
            <pc:sldMk cId="3871593052" sldId="341"/>
            <ac:spMk id="22" creationId="{6E9142EC-DEEC-550F-0813-F5E8D1BD14D4}"/>
          </ac:spMkLst>
        </pc:spChg>
        <pc:spChg chg="del">
          <ac:chgData name="Gabriel Leitão" userId="4cc93afe0794efcc" providerId="LiveId" clId="{02BFF65A-E82D-4F5C-AA69-B5783E5377FE}" dt="2023-01-23T02:48:58.522" v="4055" actId="478"/>
          <ac:spMkLst>
            <pc:docMk/>
            <pc:sldMk cId="3871593052" sldId="341"/>
            <ac:spMk id="23" creationId="{57B30D94-CC35-4CB3-2D9C-CFE4ABE41C39}"/>
          </ac:spMkLst>
        </pc:spChg>
        <pc:spChg chg="del">
          <ac:chgData name="Gabriel Leitão" userId="4cc93afe0794efcc" providerId="LiveId" clId="{02BFF65A-E82D-4F5C-AA69-B5783E5377FE}" dt="2023-01-23T02:48:58.522" v="4055" actId="478"/>
          <ac:spMkLst>
            <pc:docMk/>
            <pc:sldMk cId="3871593052" sldId="341"/>
            <ac:spMk id="24" creationId="{B4C5081B-3033-3D77-A3E0-CD3F8E38600D}"/>
          </ac:spMkLst>
        </pc:spChg>
        <pc:spChg chg="add mod">
          <ac:chgData name="Gabriel Leitão" userId="4cc93afe0794efcc" providerId="LiveId" clId="{02BFF65A-E82D-4F5C-AA69-B5783E5377FE}" dt="2023-01-23T02:51:34.298" v="4094" actId="1076"/>
          <ac:spMkLst>
            <pc:docMk/>
            <pc:sldMk cId="3871593052" sldId="341"/>
            <ac:spMk id="25" creationId="{D90C0B03-7D2E-9DC5-3F14-6E774B788767}"/>
          </ac:spMkLst>
        </pc:spChg>
        <pc:spChg chg="add mod">
          <ac:chgData name="Gabriel Leitão" userId="4cc93afe0794efcc" providerId="LiveId" clId="{02BFF65A-E82D-4F5C-AA69-B5783E5377FE}" dt="2023-01-23T02:50:44.360" v="4079" actId="571"/>
          <ac:spMkLst>
            <pc:docMk/>
            <pc:sldMk cId="3871593052" sldId="341"/>
            <ac:spMk id="30" creationId="{398E8719-43C6-081F-FA64-CAF00F31B8E4}"/>
          </ac:spMkLst>
        </pc:spChg>
        <pc:spChg chg="add mod">
          <ac:chgData name="Gabriel Leitão" userId="4cc93afe0794efcc" providerId="LiveId" clId="{02BFF65A-E82D-4F5C-AA69-B5783E5377FE}" dt="2023-01-23T02:51:34.298" v="4094" actId="1076"/>
          <ac:spMkLst>
            <pc:docMk/>
            <pc:sldMk cId="3871593052" sldId="341"/>
            <ac:spMk id="31" creationId="{71FDC65B-4060-A279-6A00-48026188A87E}"/>
          </ac:spMkLst>
        </pc:spChg>
        <pc:spChg chg="add del mod">
          <ac:chgData name="Gabriel Leitão" userId="4cc93afe0794efcc" providerId="LiveId" clId="{02BFF65A-E82D-4F5C-AA69-B5783E5377FE}" dt="2023-01-23T02:51:29.678" v="4093" actId="478"/>
          <ac:spMkLst>
            <pc:docMk/>
            <pc:sldMk cId="3871593052" sldId="341"/>
            <ac:spMk id="32" creationId="{EC387C26-8851-AB80-EA6C-452843840F80}"/>
          </ac:spMkLst>
        </pc:spChg>
      </pc:sldChg>
      <pc:sldChg chg="addSp delSp modSp add mod">
        <pc:chgData name="Gabriel Leitão" userId="4cc93afe0794efcc" providerId="LiveId" clId="{02BFF65A-E82D-4F5C-AA69-B5783E5377FE}" dt="2023-01-23T03:02:46.450" v="4246"/>
        <pc:sldMkLst>
          <pc:docMk/>
          <pc:sldMk cId="1786842156" sldId="342"/>
        </pc:sldMkLst>
        <pc:spChg chg="del">
          <ac:chgData name="Gabriel Leitão" userId="4cc93afe0794efcc" providerId="LiveId" clId="{02BFF65A-E82D-4F5C-AA69-B5783E5377FE}" dt="2023-01-23T02:52:50.525" v="4103" actId="478"/>
          <ac:spMkLst>
            <pc:docMk/>
            <pc:sldMk cId="1786842156" sldId="342"/>
            <ac:spMk id="7" creationId="{5EF51DEB-5C6A-EE31-3F22-C43AC15305A3}"/>
          </ac:spMkLst>
        </pc:spChg>
        <pc:spChg chg="mod">
          <ac:chgData name="Gabriel Leitão" userId="4cc93afe0794efcc" providerId="LiveId" clId="{02BFF65A-E82D-4F5C-AA69-B5783E5377FE}" dt="2023-01-23T03:02:46.450" v="4246"/>
          <ac:spMkLst>
            <pc:docMk/>
            <pc:sldMk cId="1786842156" sldId="342"/>
            <ac:spMk id="11" creationId="{05A470B6-29AF-159E-6AAB-4B6ABD67421E}"/>
          </ac:spMkLst>
        </pc:spChg>
        <pc:spChg chg="mod">
          <ac:chgData name="Gabriel Leitão" userId="4cc93afe0794efcc" providerId="LiveId" clId="{02BFF65A-E82D-4F5C-AA69-B5783E5377FE}" dt="2023-01-23T02:54:08.373" v="4132" actId="1076"/>
          <ac:spMkLst>
            <pc:docMk/>
            <pc:sldMk cId="1786842156" sldId="342"/>
            <ac:spMk id="15" creationId="{73CEC236-6994-C2FD-B2DA-2E15C9ED4D9F}"/>
          </ac:spMkLst>
        </pc:spChg>
        <pc:spChg chg="add mod">
          <ac:chgData name="Gabriel Leitão" userId="4cc93afe0794efcc" providerId="LiveId" clId="{02BFF65A-E82D-4F5C-AA69-B5783E5377FE}" dt="2023-01-23T02:55:47.625" v="4147" actId="1076"/>
          <ac:spMkLst>
            <pc:docMk/>
            <pc:sldMk cId="1786842156" sldId="342"/>
            <ac:spMk id="16" creationId="{5399595C-042A-FB84-D7C1-F86BE23A2D83}"/>
          </ac:spMkLst>
        </pc:spChg>
        <pc:spChg chg="add mod">
          <ac:chgData name="Gabriel Leitão" userId="4cc93afe0794efcc" providerId="LiveId" clId="{02BFF65A-E82D-4F5C-AA69-B5783E5377FE}" dt="2023-01-23T02:55:47.625" v="4147" actId="1076"/>
          <ac:spMkLst>
            <pc:docMk/>
            <pc:sldMk cId="1786842156" sldId="342"/>
            <ac:spMk id="18" creationId="{77F92F4F-06AD-9E4D-F14F-4BC5C09D3465}"/>
          </ac:spMkLst>
        </pc:spChg>
        <pc:spChg chg="add mod">
          <ac:chgData name="Gabriel Leitão" userId="4cc93afe0794efcc" providerId="LiveId" clId="{02BFF65A-E82D-4F5C-AA69-B5783E5377FE}" dt="2023-01-23T02:55:16.400" v="4143" actId="1076"/>
          <ac:spMkLst>
            <pc:docMk/>
            <pc:sldMk cId="1786842156" sldId="342"/>
            <ac:spMk id="19" creationId="{24DFA104-4B8A-DB40-3351-538C14BA3DE9}"/>
          </ac:spMkLst>
        </pc:spChg>
        <pc:spChg chg="del">
          <ac:chgData name="Gabriel Leitão" userId="4cc93afe0794efcc" providerId="LiveId" clId="{02BFF65A-E82D-4F5C-AA69-B5783E5377FE}" dt="2023-01-23T02:52:50.525" v="4103" actId="478"/>
          <ac:spMkLst>
            <pc:docMk/>
            <pc:sldMk cId="1786842156" sldId="342"/>
            <ac:spMk id="20" creationId="{16E6B9C1-8080-2A12-B47C-2D22EACA0E62}"/>
          </ac:spMkLst>
        </pc:spChg>
        <pc:spChg chg="mod">
          <ac:chgData name="Gabriel Leitão" userId="4cc93afe0794efcc" providerId="LiveId" clId="{02BFF65A-E82D-4F5C-AA69-B5783E5377FE}" dt="2023-01-23T02:55:55.915" v="4149" actId="1076"/>
          <ac:spMkLst>
            <pc:docMk/>
            <pc:sldMk cId="1786842156" sldId="342"/>
            <ac:spMk id="21" creationId="{696C7CE6-C0BA-EA51-AABB-9BD992D092C4}"/>
          </ac:spMkLst>
        </pc:spChg>
        <pc:spChg chg="mod">
          <ac:chgData name="Gabriel Leitão" userId="4cc93afe0794efcc" providerId="LiveId" clId="{02BFF65A-E82D-4F5C-AA69-B5783E5377FE}" dt="2023-01-23T02:55:55.915" v="4149" actId="1076"/>
          <ac:spMkLst>
            <pc:docMk/>
            <pc:sldMk cId="1786842156" sldId="342"/>
            <ac:spMk id="22" creationId="{6E9142EC-DEEC-550F-0813-F5E8D1BD14D4}"/>
          </ac:spMkLst>
        </pc:spChg>
        <pc:spChg chg="del">
          <ac:chgData name="Gabriel Leitão" userId="4cc93afe0794efcc" providerId="LiveId" clId="{02BFF65A-E82D-4F5C-AA69-B5783E5377FE}" dt="2023-01-23T02:53:07.757" v="4105" actId="478"/>
          <ac:spMkLst>
            <pc:docMk/>
            <pc:sldMk cId="1786842156" sldId="342"/>
            <ac:spMk id="23" creationId="{57B30D94-CC35-4CB3-2D9C-CFE4ABE41C39}"/>
          </ac:spMkLst>
        </pc:spChg>
        <pc:spChg chg="del">
          <ac:chgData name="Gabriel Leitão" userId="4cc93afe0794efcc" providerId="LiveId" clId="{02BFF65A-E82D-4F5C-AA69-B5783E5377FE}" dt="2023-01-23T02:53:08.941" v="4106" actId="478"/>
          <ac:spMkLst>
            <pc:docMk/>
            <pc:sldMk cId="1786842156" sldId="342"/>
            <ac:spMk id="24" creationId="{B4C5081B-3033-3D77-A3E0-CD3F8E38600D}"/>
          </ac:spMkLst>
        </pc:spChg>
        <pc:spChg chg="add mod">
          <ac:chgData name="Gabriel Leitão" userId="4cc93afe0794efcc" providerId="LiveId" clId="{02BFF65A-E82D-4F5C-AA69-B5783E5377FE}" dt="2023-01-23T02:55:20.475" v="4144" actId="1076"/>
          <ac:spMkLst>
            <pc:docMk/>
            <pc:sldMk cId="1786842156" sldId="342"/>
            <ac:spMk id="25" creationId="{506E2088-CB8D-3AF6-6171-9C39F4974584}"/>
          </ac:spMkLst>
        </pc:spChg>
        <pc:spChg chg="add mod">
          <ac:chgData name="Gabriel Leitão" userId="4cc93afe0794efcc" providerId="LiveId" clId="{02BFF65A-E82D-4F5C-AA69-B5783E5377FE}" dt="2023-01-23T02:55:50.674" v="4148" actId="1076"/>
          <ac:spMkLst>
            <pc:docMk/>
            <pc:sldMk cId="1786842156" sldId="342"/>
            <ac:spMk id="30" creationId="{C606BFD8-D8F9-41B1-C756-818F2A5C56A0}"/>
          </ac:spMkLst>
        </pc:spChg>
        <pc:spChg chg="add mod">
          <ac:chgData name="Gabriel Leitão" userId="4cc93afe0794efcc" providerId="LiveId" clId="{02BFF65A-E82D-4F5C-AA69-B5783E5377FE}" dt="2023-01-23T02:55:50.674" v="4148" actId="1076"/>
          <ac:spMkLst>
            <pc:docMk/>
            <pc:sldMk cId="1786842156" sldId="342"/>
            <ac:spMk id="31" creationId="{A05E51EB-CD5A-5A77-41E4-41A8BBB8F850}"/>
          </ac:spMkLst>
        </pc:spChg>
      </pc:sldChg>
      <pc:sldChg chg="modSp add mod ord">
        <pc:chgData name="Gabriel Leitão" userId="4cc93afe0794efcc" providerId="LiveId" clId="{02BFF65A-E82D-4F5C-AA69-B5783E5377FE}" dt="2023-01-23T03:02:54.280" v="4249"/>
        <pc:sldMkLst>
          <pc:docMk/>
          <pc:sldMk cId="24857005" sldId="343"/>
        </pc:sldMkLst>
        <pc:spChg chg="mod">
          <ac:chgData name="Gabriel Leitão" userId="4cc93afe0794efcc" providerId="LiveId" clId="{02BFF65A-E82D-4F5C-AA69-B5783E5377FE}" dt="2023-01-23T03:00:56.195" v="4225" actId="14100"/>
          <ac:spMkLst>
            <pc:docMk/>
            <pc:sldMk cId="24857005" sldId="343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2:58:03.238" v="4174" actId="14100"/>
          <ac:spMkLst>
            <pc:docMk/>
            <pc:sldMk cId="24857005" sldId="343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54.280" v="4249"/>
          <ac:spMkLst>
            <pc:docMk/>
            <pc:sldMk cId="24857005" sldId="343"/>
            <ac:spMk id="11" creationId="{05A470B6-29AF-159E-6AAB-4B6ABD67421E}"/>
          </ac:spMkLst>
        </pc:spChg>
        <pc:spChg chg="mod">
          <ac:chgData name="Gabriel Leitão" userId="4cc93afe0794efcc" providerId="LiveId" clId="{02BFF65A-E82D-4F5C-AA69-B5783E5377FE}" dt="2023-01-23T03:01:40.684" v="4240" actId="1076"/>
          <ac:spMkLst>
            <pc:docMk/>
            <pc:sldMk cId="24857005" sldId="343"/>
            <ac:spMk id="16" creationId="{66BE1EB7-6C4B-00A9-D5C6-B85D59C56123}"/>
          </ac:spMkLst>
        </pc:spChg>
        <pc:spChg chg="mod">
          <ac:chgData name="Gabriel Leitão" userId="4cc93afe0794efcc" providerId="LiveId" clId="{02BFF65A-E82D-4F5C-AA69-B5783E5377FE}" dt="2023-01-23T02:58:44.785" v="4188" actId="14100"/>
          <ac:spMkLst>
            <pc:docMk/>
            <pc:sldMk cId="24857005" sldId="343"/>
            <ac:spMk id="18" creationId="{7DEB74EF-17FB-F615-0E51-6AAECA72929E}"/>
          </ac:spMkLst>
        </pc:spChg>
        <pc:spChg chg="mod">
          <ac:chgData name="Gabriel Leitão" userId="4cc93afe0794efcc" providerId="LiveId" clId="{02BFF65A-E82D-4F5C-AA69-B5783E5377FE}" dt="2023-01-23T03:01:32.677" v="4238" actId="14100"/>
          <ac:spMkLst>
            <pc:docMk/>
            <pc:sldMk cId="24857005" sldId="343"/>
            <ac:spMk id="19" creationId="{6A4C26D2-21B2-1825-2049-DF0C30294D96}"/>
          </ac:spMkLst>
        </pc:spChg>
        <pc:spChg chg="mod">
          <ac:chgData name="Gabriel Leitão" userId="4cc93afe0794efcc" providerId="LiveId" clId="{02BFF65A-E82D-4F5C-AA69-B5783E5377FE}" dt="2023-01-23T03:01:24.160" v="4233" actId="1076"/>
          <ac:spMkLst>
            <pc:docMk/>
            <pc:sldMk cId="24857005" sldId="343"/>
            <ac:spMk id="20" creationId="{B3A46EF1-2B55-DFDD-74B2-15D3F79E9248}"/>
          </ac:spMkLst>
        </pc:spChg>
        <pc:spChg chg="mod">
          <ac:chgData name="Gabriel Leitão" userId="4cc93afe0794efcc" providerId="LiveId" clId="{02BFF65A-E82D-4F5C-AA69-B5783E5377FE}" dt="2023-01-23T03:01:40.684" v="4240" actId="1076"/>
          <ac:spMkLst>
            <pc:docMk/>
            <pc:sldMk cId="24857005" sldId="343"/>
            <ac:spMk id="22" creationId="{51FDC237-3FA6-4036-74F3-77D7B32BEB73}"/>
          </ac:spMkLst>
        </pc:spChg>
        <pc:spChg chg="mod">
          <ac:chgData name="Gabriel Leitão" userId="4cc93afe0794efcc" providerId="LiveId" clId="{02BFF65A-E82D-4F5C-AA69-B5783E5377FE}" dt="2023-01-23T03:01:35.686" v="4239" actId="1076"/>
          <ac:spMkLst>
            <pc:docMk/>
            <pc:sldMk cId="24857005" sldId="343"/>
            <ac:spMk id="23" creationId="{3D70C25A-906B-31FB-7779-A1A5437D607E}"/>
          </ac:spMkLst>
        </pc:spChg>
      </pc:sldChg>
      <pc:sldChg chg="addSp delSp modSp add mod delAnim modAnim">
        <pc:chgData name="Gabriel Leitão" userId="4cc93afe0794efcc" providerId="LiveId" clId="{02BFF65A-E82D-4F5C-AA69-B5783E5377FE}" dt="2023-01-23T20:56:31.337" v="4574" actId="17032"/>
        <pc:sldMkLst>
          <pc:docMk/>
          <pc:sldMk cId="609105547" sldId="344"/>
        </pc:sldMkLst>
        <pc:spChg chg="del">
          <ac:chgData name="Gabriel Leitão" userId="4cc93afe0794efcc" providerId="LiveId" clId="{02BFF65A-E82D-4F5C-AA69-B5783E5377FE}" dt="2023-01-23T03:06:30.793" v="4396" actId="478"/>
          <ac:spMkLst>
            <pc:docMk/>
            <pc:sldMk cId="609105547" sldId="344"/>
            <ac:spMk id="9" creationId="{CE2B50E8-BD5D-805C-220B-5F82B0BD62CE}"/>
          </ac:spMkLst>
        </pc:spChg>
        <pc:spChg chg="del">
          <ac:chgData name="Gabriel Leitão" userId="4cc93afe0794efcc" providerId="LiveId" clId="{02BFF65A-E82D-4F5C-AA69-B5783E5377FE}" dt="2023-01-23T03:06:28.813" v="4395" actId="478"/>
          <ac:spMkLst>
            <pc:docMk/>
            <pc:sldMk cId="609105547" sldId="344"/>
            <ac:spMk id="10" creationId="{DA8A5611-CF2D-4331-E0A3-617E1DC5E9C1}"/>
          </ac:spMkLst>
        </pc:spChg>
        <pc:spChg chg="add del mod topLvl">
          <ac:chgData name="Gabriel Leitão" userId="4cc93afe0794efcc" providerId="LiveId" clId="{02BFF65A-E82D-4F5C-AA69-B5783E5377FE}" dt="2023-01-23T20:54:35.618" v="4545" actId="478"/>
          <ac:spMkLst>
            <pc:docMk/>
            <pc:sldMk cId="609105547" sldId="344"/>
            <ac:spMk id="30" creationId="{A2F668DB-DA40-8392-B8D2-00E73F7CB706}"/>
          </ac:spMkLst>
        </pc:spChg>
        <pc:spChg chg="add mod">
          <ac:chgData name="Gabriel Leitão" userId="4cc93afe0794efcc" providerId="LiveId" clId="{02BFF65A-E82D-4F5C-AA69-B5783E5377FE}" dt="2023-01-23T20:56:31.337" v="4574" actId="17032"/>
          <ac:spMkLst>
            <pc:docMk/>
            <pc:sldMk cId="609105547" sldId="344"/>
            <ac:spMk id="32" creationId="{B07A698F-A06D-49AA-937D-851D72DD5B25}"/>
          </ac:spMkLst>
        </pc:spChg>
        <pc:spChg chg="add del">
          <ac:chgData name="Gabriel Leitão" userId="4cc93afe0794efcc" providerId="LiveId" clId="{02BFF65A-E82D-4F5C-AA69-B5783E5377FE}" dt="2023-01-23T20:40:55.178" v="4497" actId="22"/>
          <ac:spMkLst>
            <pc:docMk/>
            <pc:sldMk cId="609105547" sldId="344"/>
            <ac:spMk id="33" creationId="{62F9D276-8B9B-1C45-6543-4C57EE392618}"/>
          </ac:spMkLst>
        </pc:spChg>
        <pc:spChg chg="add del mod topLvl">
          <ac:chgData name="Gabriel Leitão" userId="4cc93afe0794efcc" providerId="LiveId" clId="{02BFF65A-E82D-4F5C-AA69-B5783E5377FE}" dt="2023-01-23T20:54:35.618" v="4545" actId="478"/>
          <ac:spMkLst>
            <pc:docMk/>
            <pc:sldMk cId="609105547" sldId="344"/>
            <ac:spMk id="38" creationId="{A76A2D9C-8143-B1A8-FFF9-FA43C7ADD511}"/>
          </ac:spMkLst>
        </pc:spChg>
        <pc:spChg chg="mod">
          <ac:chgData name="Gabriel Leitão" userId="4cc93afe0794efcc" providerId="LiveId" clId="{02BFF65A-E82D-4F5C-AA69-B5783E5377FE}" dt="2023-01-23T20:56:11.874" v="4570" actId="14100"/>
          <ac:spMkLst>
            <pc:docMk/>
            <pc:sldMk cId="609105547" sldId="344"/>
            <ac:spMk id="54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3T20:41:32.147" v="4498" actId="165"/>
          <ac:grpSpMkLst>
            <pc:docMk/>
            <pc:sldMk cId="609105547" sldId="344"/>
            <ac:grpSpMk id="25" creationId="{4758D5E4-2884-C6DB-0637-BC6FB783F7E1}"/>
          </ac:grpSpMkLst>
        </pc:grpChg>
        <pc:grpChg chg="add del mod topLvl">
          <ac:chgData name="Gabriel Leitão" userId="4cc93afe0794efcc" providerId="LiveId" clId="{02BFF65A-E82D-4F5C-AA69-B5783E5377FE}" dt="2023-01-23T20:44:09.400" v="4533" actId="165"/>
          <ac:grpSpMkLst>
            <pc:docMk/>
            <pc:sldMk cId="609105547" sldId="344"/>
            <ac:grpSpMk id="29" creationId="{48ECDDEA-5E8A-4E5B-42EF-3618B848FF3E}"/>
          </ac:grpSpMkLst>
        </pc:grpChg>
        <pc:grpChg chg="add del mod">
          <ac:chgData name="Gabriel Leitão" userId="4cc93afe0794efcc" providerId="LiveId" clId="{02BFF65A-E82D-4F5C-AA69-B5783E5377FE}" dt="2023-01-23T20:43:52.836" v="4532" actId="165"/>
          <ac:grpSpMkLst>
            <pc:docMk/>
            <pc:sldMk cId="609105547" sldId="344"/>
            <ac:grpSpMk id="31" creationId="{A67795D2-CD18-2D3C-0E0B-1A02FED7649A}"/>
          </ac:grpSpMkLst>
        </pc:grpChg>
        <pc:graphicFrameChg chg="del">
          <ac:chgData name="Gabriel Leitão" userId="4cc93afe0794efcc" providerId="LiveId" clId="{02BFF65A-E82D-4F5C-AA69-B5783E5377FE}" dt="2023-01-23T03:06:28.813" v="4395" actId="478"/>
          <ac:graphicFrameMkLst>
            <pc:docMk/>
            <pc:sldMk cId="609105547" sldId="344"/>
            <ac:graphicFrameMk id="8" creationId="{CC1BDB27-A754-51C2-F578-68ACA14F24FB}"/>
          </ac:graphicFrameMkLst>
        </pc:graphicFrameChg>
        <pc:picChg chg="add del mod topLvl modCrop">
          <ac:chgData name="Gabriel Leitão" userId="4cc93afe0794efcc" providerId="LiveId" clId="{02BFF65A-E82D-4F5C-AA69-B5783E5377FE}" dt="2023-01-23T20:54:31.866" v="4543" actId="478"/>
          <ac:picMkLst>
            <pc:docMk/>
            <pc:sldMk cId="609105547" sldId="344"/>
            <ac:picMk id="8" creationId="{529B3DEC-38D1-F3DC-125F-1BB07D5F3CB4}"/>
          </ac:picMkLst>
        </pc:picChg>
        <pc:picChg chg="add mod ord">
          <ac:chgData name="Gabriel Leitão" userId="4cc93afe0794efcc" providerId="LiveId" clId="{02BFF65A-E82D-4F5C-AA69-B5783E5377FE}" dt="2023-01-23T20:56:15.825" v="4571" actId="1076"/>
          <ac:picMkLst>
            <pc:docMk/>
            <pc:sldMk cId="609105547" sldId="344"/>
            <ac:picMk id="40" creationId="{89214D94-F5E2-CD42-EBED-62E191238BC1}"/>
          </ac:picMkLst>
        </pc:picChg>
        <pc:picChg chg="add mod">
          <ac:chgData name="Gabriel Leitão" userId="4cc93afe0794efcc" providerId="LiveId" clId="{02BFF65A-E82D-4F5C-AA69-B5783E5377FE}" dt="2023-01-23T20:56:02.867" v="4568" actId="1076"/>
          <ac:picMkLst>
            <pc:docMk/>
            <pc:sldMk cId="609105547" sldId="344"/>
            <ac:picMk id="41" creationId="{4548EA19-9475-6861-E54A-1321F1637755}"/>
          </ac:picMkLst>
        </pc:picChg>
        <pc:cxnChg chg="add del mod topLvl">
          <ac:chgData name="Gabriel Leitão" userId="4cc93afe0794efcc" providerId="LiveId" clId="{02BFF65A-E82D-4F5C-AA69-B5783E5377FE}" dt="2023-01-23T20:54:35.618" v="4545" actId="478"/>
          <ac:cxnSpMkLst>
            <pc:docMk/>
            <pc:sldMk cId="609105547" sldId="344"/>
            <ac:cxnSpMk id="3" creationId="{8998DE76-BAED-B75D-7ADD-8404D9F950E2}"/>
          </ac:cxnSpMkLst>
        </pc:cxnChg>
        <pc:cxnChg chg="add del mod topLvl">
          <ac:chgData name="Gabriel Leitão" userId="4cc93afe0794efcc" providerId="LiveId" clId="{02BFF65A-E82D-4F5C-AA69-B5783E5377FE}" dt="2023-01-23T20:54:35.618" v="4545" actId="478"/>
          <ac:cxnSpMkLst>
            <pc:docMk/>
            <pc:sldMk cId="609105547" sldId="344"/>
            <ac:cxnSpMk id="13" creationId="{2CA3BC62-F13E-57D7-42ED-2EEA656DA635}"/>
          </ac:cxnSpMkLst>
        </pc:cxnChg>
        <pc:cxnChg chg="add del mod topLvl">
          <ac:chgData name="Gabriel Leitão" userId="4cc93afe0794efcc" providerId="LiveId" clId="{02BFF65A-E82D-4F5C-AA69-B5783E5377FE}" dt="2023-01-23T20:54:35.618" v="4545" actId="478"/>
          <ac:cxnSpMkLst>
            <pc:docMk/>
            <pc:sldMk cId="609105547" sldId="344"/>
            <ac:cxnSpMk id="28" creationId="{DAFFA65B-4E4A-7163-2AA9-5B0F55B3361B}"/>
          </ac:cxnSpMkLst>
        </pc:cxnChg>
      </pc:sldChg>
      <pc:sldChg chg="add">
        <pc:chgData name="Gabriel Leitão" userId="4cc93afe0794efcc" providerId="LiveId" clId="{02BFF65A-E82D-4F5C-AA69-B5783E5377FE}" dt="2023-01-23T20:34:33.569" v="4438" actId="2890"/>
        <pc:sldMkLst>
          <pc:docMk/>
          <pc:sldMk cId="3545883745" sldId="345"/>
        </pc:sldMkLst>
      </pc:sldChg>
      <pc:sldChg chg="modSp add mod">
        <pc:chgData name="Gabriel Leitão" userId="4cc93afe0794efcc" providerId="LiveId" clId="{02BFF65A-E82D-4F5C-AA69-B5783E5377FE}" dt="2023-01-23T20:55:50.266" v="4564" actId="1076"/>
        <pc:sldMkLst>
          <pc:docMk/>
          <pc:sldMk cId="2219029411" sldId="346"/>
        </pc:sldMkLst>
        <pc:spChg chg="mod">
          <ac:chgData name="Gabriel Leitão" userId="4cc93afe0794efcc" providerId="LiveId" clId="{02BFF65A-E82D-4F5C-AA69-B5783E5377FE}" dt="2023-01-23T20:55:39.311" v="4562" actId="1076"/>
          <ac:spMkLst>
            <pc:docMk/>
            <pc:sldMk cId="2219029411" sldId="346"/>
            <ac:spMk id="30" creationId="{A2F668DB-DA40-8392-B8D2-00E73F7CB706}"/>
          </ac:spMkLst>
        </pc:spChg>
        <pc:spChg chg="mod">
          <ac:chgData name="Gabriel Leitão" userId="4cc93afe0794efcc" providerId="LiveId" clId="{02BFF65A-E82D-4F5C-AA69-B5783E5377FE}" dt="2023-01-23T20:55:39.311" v="4562" actId="1076"/>
          <ac:spMkLst>
            <pc:docMk/>
            <pc:sldMk cId="2219029411" sldId="346"/>
            <ac:spMk id="38" creationId="{A76A2D9C-8143-B1A8-FFF9-FA43C7ADD511}"/>
          </ac:spMkLst>
        </pc:spChg>
        <pc:picChg chg="mod">
          <ac:chgData name="Gabriel Leitão" userId="4cc93afe0794efcc" providerId="LiveId" clId="{02BFF65A-E82D-4F5C-AA69-B5783E5377FE}" dt="2023-01-23T20:55:39.311" v="4562" actId="1076"/>
          <ac:picMkLst>
            <pc:docMk/>
            <pc:sldMk cId="2219029411" sldId="346"/>
            <ac:picMk id="8" creationId="{529B3DEC-38D1-F3DC-125F-1BB07D5F3CB4}"/>
          </ac:picMkLst>
        </pc:picChg>
        <pc:picChg chg="mod">
          <ac:chgData name="Gabriel Leitão" userId="4cc93afe0794efcc" providerId="LiveId" clId="{02BFF65A-E82D-4F5C-AA69-B5783E5377FE}" dt="2023-01-23T20:55:50.266" v="4564" actId="1076"/>
          <ac:picMkLst>
            <pc:docMk/>
            <pc:sldMk cId="2219029411" sldId="346"/>
            <ac:picMk id="40" creationId="{89214D94-F5E2-CD42-EBED-62E191238BC1}"/>
          </ac:picMkLst>
        </pc:picChg>
        <pc:cxnChg chg="mod">
          <ac:chgData name="Gabriel Leitão" userId="4cc93afe0794efcc" providerId="LiveId" clId="{02BFF65A-E82D-4F5C-AA69-B5783E5377FE}" dt="2023-01-23T20:55:39.311" v="4562" actId="1076"/>
          <ac:cxnSpMkLst>
            <pc:docMk/>
            <pc:sldMk cId="2219029411" sldId="346"/>
            <ac:cxnSpMk id="3" creationId="{8998DE76-BAED-B75D-7ADD-8404D9F950E2}"/>
          </ac:cxnSpMkLst>
        </pc:cxnChg>
        <pc:cxnChg chg="mod">
          <ac:chgData name="Gabriel Leitão" userId="4cc93afe0794efcc" providerId="LiveId" clId="{02BFF65A-E82D-4F5C-AA69-B5783E5377FE}" dt="2023-01-23T20:55:39.311" v="4562" actId="1076"/>
          <ac:cxnSpMkLst>
            <pc:docMk/>
            <pc:sldMk cId="2219029411" sldId="346"/>
            <ac:cxnSpMk id="13" creationId="{2CA3BC62-F13E-57D7-42ED-2EEA656DA635}"/>
          </ac:cxnSpMkLst>
        </pc:cxnChg>
        <pc:cxnChg chg="mod">
          <ac:chgData name="Gabriel Leitão" userId="4cc93afe0794efcc" providerId="LiveId" clId="{02BFF65A-E82D-4F5C-AA69-B5783E5377FE}" dt="2023-01-23T20:55:39.311" v="4562" actId="1076"/>
          <ac:cxnSpMkLst>
            <pc:docMk/>
            <pc:sldMk cId="2219029411" sldId="346"/>
            <ac:cxnSpMk id="28" creationId="{DAFFA65B-4E4A-7163-2AA9-5B0F55B3361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d65196b0_0_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3d65196b0_0_1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d65196b0_0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d65196b0_0_1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d65196b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d65196b0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77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048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646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22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41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0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05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772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29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883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3383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355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786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d65196b0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3d65196b0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3d65196b0_0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3d65196b0_0_1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3d65196b0_0_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3d65196b0_0_1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3d65196b0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3d65196b0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3d65196b0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3d65196b0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d65196b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d65196b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3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10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3483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75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46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791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d65196b0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d65196b0_0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889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722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6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610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476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5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1559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304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57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6554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801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3d65196b0_0_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3d65196b0_0_2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3d65196b0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3d65196b0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2.png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2.png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191275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Físico-Virtual</a:t>
            </a:r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18" name="Google Shape;218;p22"/>
          <p:cNvGrpSpPr/>
          <p:nvPr/>
        </p:nvGrpSpPr>
        <p:grpSpPr>
          <a:xfrm>
            <a:off x="2729413" y="1639700"/>
            <a:ext cx="1944600" cy="1569600"/>
            <a:chOff x="3071457" y="2013875"/>
            <a:chExt cx="1944600" cy="1569600"/>
          </a:xfrm>
        </p:grpSpPr>
        <p:sp>
          <p:nvSpPr>
            <p:cNvPr id="219" name="Google Shape;219;p22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3316094" y="2716349"/>
              <a:ext cx="14517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1. MF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2.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3. MF →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4. MV → MF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2" name="Google Shape;222;p22"/>
          <p:cNvGrpSpPr/>
          <p:nvPr/>
        </p:nvGrpSpPr>
        <p:grpSpPr>
          <a:xfrm>
            <a:off x="4671513" y="1639700"/>
            <a:ext cx="3001200" cy="1569600"/>
            <a:chOff x="5015938" y="2013875"/>
            <a:chExt cx="3001200" cy="1569600"/>
          </a:xfrm>
        </p:grpSpPr>
        <p:sp>
          <p:nvSpPr>
            <p:cNvPr id="223" name="Google Shape;223;p2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Físico-Virtuais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5360225" y="2563950"/>
              <a:ext cx="26256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Habilidades Espaciais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Redução da desigualdade de gêneros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Leitura colaborativa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Atividade em grupo de investigação e 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narração de histórias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4541059" y="2327095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783375" y="1639700"/>
            <a:ext cx="1948425" cy="1569600"/>
            <a:chOff x="1123038" y="2013875"/>
            <a:chExt cx="1948425" cy="1569600"/>
          </a:xfrm>
        </p:grpSpPr>
        <p:sp>
          <p:nvSpPr>
            <p:cNvPr id="230" name="Google Shape;230;p2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11992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Físicos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2" name="Google Shape;232;p22"/>
            <p:cNvSpPr txBox="1"/>
            <p:nvPr/>
          </p:nvSpPr>
          <p:spPr>
            <a:xfrm>
              <a:off x="1123038" y="2716350"/>
              <a:ext cx="19446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Física (2011)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Eletrônica (2014)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2603853" y="2327096"/>
            <a:ext cx="260366" cy="260366"/>
            <a:chOff x="2603853" y="2708096"/>
            <a:chExt cx="260366" cy="260366"/>
          </a:xfrm>
        </p:grpSpPr>
        <p:sp>
          <p:nvSpPr>
            <p:cNvPr id="234" name="Google Shape;234;p22"/>
            <p:cNvSpPr/>
            <p:nvPr/>
          </p:nvSpPr>
          <p:spPr>
            <a:xfrm>
              <a:off x="2603853" y="2708096"/>
              <a:ext cx="260366" cy="260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2700000">
              <a:off x="2651516" y="2755632"/>
              <a:ext cx="165039" cy="165039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594825" y="3229325"/>
            <a:ext cx="7165800" cy="14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Não há detalhes de como a pontuação é calculada.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Alguns não apresentam estratégias de avaliação da aprendizagem.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Não há coleta de dados de interação.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A maioria dos trabalhos propõe OAs ou físico ou virtuais com um ambiente de utilização especializado.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634800" y="531850"/>
            <a:ext cx="7020900" cy="50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 - Físico-Virtual</a:t>
            </a: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52" name="Google Shape;252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3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57" name="Google Shape;257;p2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300" y="1818100"/>
            <a:ext cx="2492730" cy="21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600" y="1804525"/>
            <a:ext cx="2791175" cy="2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>
            <a:spLocks noGrp="1"/>
          </p:cNvSpPr>
          <p:nvPr>
            <p:ph type="body" idx="4294967295"/>
          </p:nvPr>
        </p:nvSpPr>
        <p:spPr>
          <a:xfrm>
            <a:off x="3297800" y="3989975"/>
            <a:ext cx="2645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Modelo Conceitual de um AFVA</a:t>
            </a:r>
            <a:endParaRPr sz="1400"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4294967295"/>
          </p:nvPr>
        </p:nvSpPr>
        <p:spPr>
          <a:xfrm>
            <a:off x="558600" y="1154800"/>
            <a:ext cx="2529900" cy="34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Plataforma Toogle (2014)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Estudo de caso: modelo virtual + GPS + envio de apostila.</a:t>
            </a:r>
            <a:endParaRPr sz="1400"/>
          </a:p>
          <a:p>
            <a:pPr marL="171450" lvl="0" indent="-203200" algn="l" rtl="0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Uso de EEML para descrição e comunicação entre as partes físico-virtuais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propõe estratégias ou ferramentas para gerência educacional ou avaliação da aprendizagem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explora os dados de interação dos estudantes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define metadados de OA</a:t>
            </a:r>
            <a:endParaRPr sz="1400"/>
          </a:p>
        </p:txBody>
      </p:sp>
      <p:sp>
        <p:nvSpPr>
          <p:cNvPr id="263" name="Google Shape;263;p23"/>
          <p:cNvSpPr txBox="1">
            <a:spLocks noGrp="1"/>
          </p:cNvSpPr>
          <p:nvPr>
            <p:ph type="body" idx="4294967295"/>
          </p:nvPr>
        </p:nvSpPr>
        <p:spPr>
          <a:xfrm>
            <a:off x="6493962" y="3989975"/>
            <a:ext cx="1763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Plataforma Toogle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de Autoria</a:t>
            </a:r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787200" y="1799425"/>
            <a:ext cx="20241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Passos et al. (2010)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Inserção de códigos VBA no Microsoft® PowerPoint®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Aplicações interativas</a:t>
            </a:r>
            <a:endParaRPr sz="1600"/>
          </a:p>
        </p:txBody>
      </p:sp>
      <p:sp>
        <p:nvSpPr>
          <p:cNvPr id="278" name="Google Shape;278;p24"/>
          <p:cNvSpPr txBox="1">
            <a:spLocks noGrp="1"/>
          </p:cNvSpPr>
          <p:nvPr>
            <p:ph type="body" idx="4294967295"/>
          </p:nvPr>
        </p:nvSpPr>
        <p:spPr>
          <a:xfrm>
            <a:off x="3134250" y="1799425"/>
            <a:ext cx="23472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Orlandi e Isotani (2012)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Lista de Exercícios com Correção Automática (LECA)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Dispositivos móveis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Avaliação através de pontuação</a:t>
            </a:r>
            <a:endParaRPr sz="1600"/>
          </a:p>
        </p:txBody>
      </p:sp>
      <p:sp>
        <p:nvSpPr>
          <p:cNvPr id="279" name="Google Shape;279;p24"/>
          <p:cNvSpPr txBox="1">
            <a:spLocks noGrp="1"/>
          </p:cNvSpPr>
          <p:nvPr>
            <p:ph type="body" idx="4294967295"/>
          </p:nvPr>
        </p:nvSpPr>
        <p:spPr>
          <a:xfrm>
            <a:off x="5938500" y="1799425"/>
            <a:ext cx="25080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Guterres e Moraes (2014)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Foco em usuários com pouco conhecimento em informática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Baseada em Web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e Avaliação da Aprendizagem</a:t>
            </a:r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86" name="Google Shape;286;p25"/>
          <p:cNvGrpSpPr/>
          <p:nvPr/>
        </p:nvGrpSpPr>
        <p:grpSpPr>
          <a:xfrm>
            <a:off x="8213633" y="379156"/>
            <a:ext cx="554171" cy="417876"/>
            <a:chOff x="3936375" y="3703750"/>
            <a:chExt cx="453050" cy="332175"/>
          </a:xfrm>
        </p:grpSpPr>
        <p:sp>
          <p:nvSpPr>
            <p:cNvPr id="287" name="Google Shape;287;p25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5"/>
          <p:cNvSpPr txBox="1">
            <a:spLocks noGrp="1"/>
          </p:cNvSpPr>
          <p:nvPr>
            <p:ph type="body" idx="4294967295"/>
          </p:nvPr>
        </p:nvSpPr>
        <p:spPr>
          <a:xfrm>
            <a:off x="2372625" y="1899025"/>
            <a:ext cx="1920900" cy="16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WebMonitor </a:t>
            </a:r>
            <a:br>
              <a:rPr lang="en" sz="1100" b="1"/>
            </a:br>
            <a:r>
              <a:rPr lang="en" sz="1100" b="1"/>
              <a:t>(Lucena 2015)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Plugin para Moodle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Monitoramento de desempenho com Treemap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Dados de interação do estudante (posts, fóruns…)</a:t>
            </a:r>
            <a:endParaRPr sz="1100"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4294967295"/>
          </p:nvPr>
        </p:nvSpPr>
        <p:spPr>
          <a:xfrm>
            <a:off x="4449875" y="1899025"/>
            <a:ext cx="2024100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Métricas de Desempenho (Biswas e Ghosh 2007)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Nível de Compreensão: baseado no tempo de resposta, no desvio e em níveis de dificuldade.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Taxa de Aprendizagem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Nível de dificuldade</a:t>
            </a:r>
            <a:endParaRPr sz="1100"/>
          </a:p>
        </p:txBody>
      </p:sp>
      <p:sp>
        <p:nvSpPr>
          <p:cNvPr id="294" name="Google Shape;294;p25"/>
          <p:cNvSpPr txBox="1">
            <a:spLocks noGrp="1"/>
          </p:cNvSpPr>
          <p:nvPr>
            <p:ph type="body" idx="4294967295"/>
          </p:nvPr>
        </p:nvSpPr>
        <p:spPr>
          <a:xfrm>
            <a:off x="6381625" y="1899025"/>
            <a:ext cx="2189400" cy="24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Learning Vectors para Moodle </a:t>
            </a:r>
            <a:br>
              <a:rPr lang="en" sz="1100" b="1"/>
            </a:br>
            <a:r>
              <a:rPr lang="en" sz="1100" b="1"/>
              <a:t>(Sales et al. 2012; 2019)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Escala de menções qualitativas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Baseado na Escala Likert associada a emoticons e GIFs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O vetor de aprendizagem é composto por: notas/frequência, atividades a distância (fóruns, chats, tarefas e wikis), atividades presenciais e interações ponderadas categorizadas pelo professor</a:t>
            </a:r>
            <a:endParaRPr sz="1100"/>
          </a:p>
        </p:txBody>
      </p:sp>
      <p:sp>
        <p:nvSpPr>
          <p:cNvPr id="295" name="Google Shape;295;p25"/>
          <p:cNvSpPr txBox="1">
            <a:spLocks noGrp="1"/>
          </p:cNvSpPr>
          <p:nvPr>
            <p:ph type="body" idx="4294967295"/>
          </p:nvPr>
        </p:nvSpPr>
        <p:spPr>
          <a:xfrm>
            <a:off x="517725" y="1899025"/>
            <a:ext cx="1854900" cy="15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Learning Analytics </a:t>
            </a:r>
            <a:br>
              <a:rPr lang="en" sz="1100" b="1"/>
            </a:br>
            <a:r>
              <a:rPr lang="en" sz="1100" b="1"/>
              <a:t>(Nunes et al 2016)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Cursos semi presenciais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Avaliação de desempenho por notas e participação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Apresenta fórmula apenas para nota final</a:t>
            </a:r>
            <a:endParaRPr sz="1100"/>
          </a:p>
        </p:txBody>
      </p:sp>
      <p:sp>
        <p:nvSpPr>
          <p:cNvPr id="296" name="Google Shape;296;p25"/>
          <p:cNvSpPr txBox="1"/>
          <p:nvPr/>
        </p:nvSpPr>
        <p:spPr>
          <a:xfrm>
            <a:off x="898725" y="3795700"/>
            <a:ext cx="47532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de avaliação da aprendizagem leva em consideração o uso de OA físico-virtuais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00" y="1372100"/>
            <a:ext cx="6196948" cy="314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572973" y="1357822"/>
            <a:ext cx="2982185" cy="28401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Índice de Dificuldade da Questão (IDQ)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Índice de Dificuldade do Conteúdo (IDC)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Tempo estimado de resposta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Peso das alternativas</a:t>
            </a:r>
            <a:endParaRPr sz="1800" dirty="0"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997656" y="530166"/>
            <a:ext cx="6230457" cy="47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OA Questionário</a:t>
            </a:r>
            <a:endParaRPr dirty="0"/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56" name="Google Shape;356;p3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685629A-8A38-BDB3-EB39-BAA2F2573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26"/>
          <a:stretch/>
        </p:blipFill>
        <p:spPr>
          <a:xfrm>
            <a:off x="3555158" y="1510681"/>
            <a:ext cx="5015869" cy="25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3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514005" y="508000"/>
            <a:ext cx="7040682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Atributos de um Objeto Tangível de Aprendizagem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336C2E-5A98-F6B4-2D63-4E814EE7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3" y="1383393"/>
            <a:ext cx="4531025" cy="321415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F5C8F76-E54A-FF08-159B-560DF58E967D}"/>
              </a:ext>
            </a:extLst>
          </p:cNvPr>
          <p:cNvSpPr txBox="1"/>
          <p:nvPr/>
        </p:nvSpPr>
        <p:spPr>
          <a:xfrm>
            <a:off x="5460771" y="2339067"/>
            <a:ext cx="3110256" cy="130280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2000" dirty="0"/>
              <a:t>Padrão de Metadados: </a:t>
            </a:r>
          </a:p>
          <a:p>
            <a:pPr algn="l"/>
            <a:r>
              <a:rPr lang="pt-BR" sz="2000" dirty="0"/>
              <a:t>Perfil PM-OBAA-FULL + </a:t>
            </a:r>
          </a:p>
          <a:p>
            <a:pPr algn="l"/>
            <a:r>
              <a:rPr lang="pt-BR" sz="2000" dirty="0"/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65265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638629" y="579152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Conexão Websocket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2" y="1614714"/>
            <a:ext cx="4646719" cy="24311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D8A241-1ECA-B418-52A7-2DEF6D61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70" y="1265102"/>
            <a:ext cx="3217699" cy="13860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7D4FA1-D3D4-B830-4057-7023A923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70" y="2799221"/>
            <a:ext cx="3285937" cy="16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5086" y="512065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Pareamento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788DBC78-115B-4E52-9F92-8EFFF769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5" y="1458685"/>
            <a:ext cx="4553155" cy="2879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BFB187-B040-3F72-0CDC-6169C49C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540" y="1027044"/>
            <a:ext cx="3286043" cy="11842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C6D7EF-4128-FE38-5463-C1083DB6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38" y="2211259"/>
            <a:ext cx="3333391" cy="24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2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Envio de Dados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462138" y="445709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9AAD0FB-D9A3-13AC-83CB-05AC51711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8"/>
          <a:stretch/>
        </p:blipFill>
        <p:spPr>
          <a:xfrm>
            <a:off x="5458686" y="899487"/>
            <a:ext cx="3044616" cy="10875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61E768-4489-DB5D-3FB5-5850D9468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59"/>
          <a:stretch/>
        </p:blipFill>
        <p:spPr>
          <a:xfrm>
            <a:off x="5458686" y="1982513"/>
            <a:ext cx="3044616" cy="10686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F19DF3-708C-0240-A667-4FF20FEC2B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43" b="1563"/>
          <a:stretch/>
        </p:blipFill>
        <p:spPr>
          <a:xfrm>
            <a:off x="5458685" y="3101415"/>
            <a:ext cx="3044617" cy="1485284"/>
          </a:xfrm>
          <a:prstGeom prst="rect">
            <a:avLst/>
          </a:prstGeom>
        </p:spPr>
      </p:pic>
      <p:pic>
        <p:nvPicPr>
          <p:cNvPr id="4" name="Imagem 3" descr="Gráfico de caixa estreita&#10;&#10;Descrição gerada automaticamente com confiança média">
            <a:extLst>
              <a:ext uri="{FF2B5EF4-FFF2-40B4-BE49-F238E27FC236}">
                <a16:creationId xmlns:a16="http://schemas.microsoft.com/office/drawing/2014/main" id="{2069E689-C01B-E3E6-3CDD-0B82AFD1A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1" r="1318"/>
          <a:stretch/>
        </p:blipFill>
        <p:spPr>
          <a:xfrm>
            <a:off x="471714" y="1547790"/>
            <a:ext cx="4986971" cy="25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Reconexão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90953" y="4452124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28</a:t>
            </a:fld>
            <a:endParaRPr dirty="0"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4709647-74AC-1F13-4A08-16A8D4DC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5" y="1854362"/>
            <a:ext cx="4855066" cy="17016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03CF81-BE59-06E2-E889-E8EA38915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48"/>
          <a:stretch/>
        </p:blipFill>
        <p:spPr>
          <a:xfrm>
            <a:off x="5350274" y="1226131"/>
            <a:ext cx="3270529" cy="21641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2AB44D-6008-3D21-E75C-73F7C832A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67"/>
          <a:stretch/>
        </p:blipFill>
        <p:spPr>
          <a:xfrm>
            <a:off x="5368938" y="3461657"/>
            <a:ext cx="3251865" cy="10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9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Analíticos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75" y="1512350"/>
            <a:ext cx="6937533" cy="2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Independentes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445375" y="1494625"/>
            <a:ext cx="4155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Compostas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NCQ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400" y="1281727"/>
            <a:ext cx="7653898" cy="30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2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Ponderada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488" y="1881444"/>
            <a:ext cx="4487778" cy="14060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67612" y="1371898"/>
            <a:ext cx="3353900" cy="28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8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Tradicional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467" y="1453271"/>
            <a:ext cx="5452159" cy="24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3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Dúvida e Assertividade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3940" y="1901371"/>
            <a:ext cx="3547087" cy="23070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6159" y="1901371"/>
            <a:ext cx="4306616" cy="214875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94A207F-5AEF-57F7-0E64-4A59B40337C7}"/>
              </a:ext>
            </a:extLst>
          </p:cNvPr>
          <p:cNvCxnSpPr>
            <a:cxnSpLocks/>
          </p:cNvCxnSpPr>
          <p:nvPr/>
        </p:nvCxnSpPr>
        <p:spPr>
          <a:xfrm>
            <a:off x="4915498" y="2365829"/>
            <a:ext cx="0" cy="95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71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628" y="1709308"/>
            <a:ext cx="4086399" cy="212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4858699" y="2308752"/>
            <a:ext cx="3791225" cy="122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587449" y="1709308"/>
            <a:ext cx="3984551" cy="24980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784869" y="21504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15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Aspectos Educacionais + 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54AE6-265F-A5F5-8EF1-0FC4767E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2" y="1409737"/>
            <a:ext cx="4216741" cy="31274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B91B27-8D62-DB99-E89A-36C1E2A4A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46" y="2161621"/>
            <a:ext cx="3759201" cy="1606630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6459008-E008-CC13-C340-E36A9809CC73}"/>
              </a:ext>
            </a:extLst>
          </p:cNvPr>
          <p:cNvCxnSpPr>
            <a:cxnSpLocks/>
          </p:cNvCxnSpPr>
          <p:nvPr/>
        </p:nvCxnSpPr>
        <p:spPr>
          <a:xfrm>
            <a:off x="4800500" y="2161621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00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39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6C0118-B0AC-C0A8-EEF7-5EF116E87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000"/>
          <a:stretch/>
        </p:blipFill>
        <p:spPr>
          <a:xfrm>
            <a:off x="535549" y="2376365"/>
            <a:ext cx="3700180" cy="127452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C871E6E-DE75-A9A9-B093-D30C1D7FA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15"/>
          <a:stretch/>
        </p:blipFill>
        <p:spPr>
          <a:xfrm>
            <a:off x="4335342" y="1746940"/>
            <a:ext cx="4273109" cy="25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7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642300" y="1479675"/>
            <a:ext cx="3913800" cy="230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Nosso modo de “pensar” e “enxergar” o mundo é afetado pela tecnologia</a:t>
            </a:r>
            <a:endParaRPr sz="3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15" name="Google Shape;115;p15"/>
          <p:cNvGrpSpPr/>
          <p:nvPr/>
        </p:nvGrpSpPr>
        <p:grpSpPr>
          <a:xfrm>
            <a:off x="4635023" y="754596"/>
            <a:ext cx="3389128" cy="3699722"/>
            <a:chOff x="4253872" y="536695"/>
            <a:chExt cx="3666300" cy="4070101"/>
          </a:xfrm>
        </p:grpSpPr>
        <p:sp>
          <p:nvSpPr>
            <p:cNvPr id="116" name="Google Shape;116;p15"/>
            <p:cNvSpPr/>
            <p:nvPr/>
          </p:nvSpPr>
          <p:spPr>
            <a:xfrm>
              <a:off x="4253872" y="646485"/>
              <a:ext cx="3666300" cy="3843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" name="Google Shape;117;p15"/>
            <p:cNvPicPr preferRelativeResize="0"/>
            <p:nvPr/>
          </p:nvPicPr>
          <p:blipFill rotWithShape="1">
            <a:blip r:embed="rId4">
              <a:alphaModFix/>
            </a:blip>
            <a:srcRect l="28041" r="27944"/>
            <a:stretch/>
          </p:blipFill>
          <p:spPr>
            <a:xfrm>
              <a:off x="4293855" y="536695"/>
              <a:ext cx="3586353" cy="40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5"/>
            <p:cNvSpPr/>
            <p:nvPr/>
          </p:nvSpPr>
          <p:spPr>
            <a:xfrm>
              <a:off x="4627744" y="1832885"/>
              <a:ext cx="889628" cy="2479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9900"/>
                  </a:solidFill>
                </a:rPr>
                <a:t>INTERNET DAS COISAS</a:t>
              </a:r>
              <a:endParaRPr sz="500" b="1"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Serviços (Regras dos C</a:t>
            </a:r>
            <a:r>
              <a:rPr lang="pt-BR" sz="2600" dirty="0"/>
              <a:t>a</a:t>
            </a:r>
            <a:r>
              <a:rPr lang="en" sz="2600" dirty="0"/>
              <a:t>sos de Teste)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40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8621AB-13D2-9FC6-1929-5E0436F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26" y="1439558"/>
            <a:ext cx="4877947" cy="30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0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297019"/>
            <a:ext cx="3619254" cy="29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42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>
            <a:spLocks noGrp="1"/>
          </p:cNvSpPr>
          <p:nvPr>
            <p:ph type="ctrTitle" idx="4294967295"/>
          </p:nvPr>
        </p:nvSpPr>
        <p:spPr>
          <a:xfrm>
            <a:off x="857538" y="8980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157</a:t>
            </a:r>
            <a:endParaRPr sz="3600"/>
          </a:p>
        </p:txBody>
      </p:sp>
      <p:sp>
        <p:nvSpPr>
          <p:cNvPr id="465" name="Google Shape;465;p39"/>
          <p:cNvSpPr txBox="1">
            <a:spLocks noGrp="1"/>
          </p:cNvSpPr>
          <p:nvPr>
            <p:ph type="subTitle" idx="4294967295"/>
          </p:nvPr>
        </p:nvSpPr>
        <p:spPr>
          <a:xfrm>
            <a:off x="857538" y="16613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Estudantes do Ensino Médio</a:t>
            </a:r>
            <a:endParaRPr sz="1800"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ctrTitle" idx="4294967295"/>
          </p:nvPr>
        </p:nvSpPr>
        <p:spPr>
          <a:xfrm>
            <a:off x="857538" y="32221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40 a 44</a:t>
            </a:r>
            <a:endParaRPr sz="3600"/>
          </a:p>
        </p:txBody>
      </p:sp>
      <p:sp>
        <p:nvSpPr>
          <p:cNvPr id="467" name="Google Shape;467;p39"/>
          <p:cNvSpPr txBox="1">
            <a:spLocks noGrp="1"/>
          </p:cNvSpPr>
          <p:nvPr>
            <p:ph type="subTitle" idx="4294967295"/>
          </p:nvPr>
        </p:nvSpPr>
        <p:spPr>
          <a:xfrm>
            <a:off x="857538" y="39854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Questões por Simulado</a:t>
            </a:r>
            <a:endParaRPr sz="1800"/>
          </a:p>
        </p:txBody>
      </p:sp>
      <p:sp>
        <p:nvSpPr>
          <p:cNvPr id="468" name="Google Shape;468;p39"/>
          <p:cNvSpPr txBox="1">
            <a:spLocks noGrp="1"/>
          </p:cNvSpPr>
          <p:nvPr>
            <p:ph type="ctrTitle" idx="4294967295"/>
          </p:nvPr>
        </p:nvSpPr>
        <p:spPr>
          <a:xfrm>
            <a:off x="857538" y="2060143"/>
            <a:ext cx="3075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</a:t>
            </a:r>
            <a:endParaRPr sz="3600"/>
          </a:p>
        </p:txBody>
      </p:sp>
      <p:sp>
        <p:nvSpPr>
          <p:cNvPr id="469" name="Google Shape;469;p39"/>
          <p:cNvSpPr txBox="1">
            <a:spLocks noGrp="1"/>
          </p:cNvSpPr>
          <p:nvPr>
            <p:ph type="subTitle" idx="4294967295"/>
          </p:nvPr>
        </p:nvSpPr>
        <p:spPr>
          <a:xfrm>
            <a:off x="857538" y="2823446"/>
            <a:ext cx="3075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Disciplinas</a:t>
            </a:r>
            <a:endParaRPr sz="1800"/>
          </a:p>
        </p:txBody>
      </p:sp>
      <p:sp>
        <p:nvSpPr>
          <p:cNvPr id="470" name="Google Shape;470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471" name="Google Shape;471;p39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72" name="Google Shape;472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9"/>
          <p:cNvSpPr txBox="1">
            <a:spLocks noGrp="1"/>
          </p:cNvSpPr>
          <p:nvPr>
            <p:ph type="ctrTitle" idx="4294967295"/>
          </p:nvPr>
        </p:nvSpPr>
        <p:spPr>
          <a:xfrm>
            <a:off x="4538463" y="13612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02h 50min 24s</a:t>
            </a:r>
            <a:endParaRPr sz="3600" dirty="0"/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4294967295"/>
          </p:nvPr>
        </p:nvSpPr>
        <p:spPr>
          <a:xfrm>
            <a:off x="4538463" y="21245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 médio dos Estudantes</a:t>
            </a:r>
            <a:endParaRPr sz="1800"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 idx="4294967295"/>
          </p:nvPr>
        </p:nvSpPr>
        <p:spPr>
          <a:xfrm>
            <a:off x="4515913" y="25193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539.231</a:t>
            </a:r>
            <a:endParaRPr sz="3600"/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4294967295"/>
          </p:nvPr>
        </p:nvSpPr>
        <p:spPr>
          <a:xfrm>
            <a:off x="4515913" y="3282693"/>
            <a:ext cx="3467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Linhas de log em arquivo .CSV</a:t>
            </a:r>
            <a:endParaRPr sz="18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3DBEA8-8184-C196-E7C5-3C6F312E4B57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/>
              <a:t>Estudo Exploratório das Métricas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>
            <a:spLocks noGrp="1"/>
          </p:cNvSpPr>
          <p:nvPr>
            <p:ph type="subTitle" idx="4294967295"/>
          </p:nvPr>
        </p:nvSpPr>
        <p:spPr>
          <a:xfrm>
            <a:off x="914631" y="2325808"/>
            <a:ext cx="1662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Grau de Assertividade</a:t>
            </a:r>
            <a:endParaRPr sz="1100" b="1" dirty="0"/>
          </a:p>
        </p:txBody>
      </p:sp>
      <p:sp>
        <p:nvSpPr>
          <p:cNvPr id="483" name="Google Shape;483;p4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484" name="Google Shape;484;p40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85" name="Google Shape;485;p4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40"/>
          <p:cNvPicPr preferRelativeResize="0"/>
          <p:nvPr/>
        </p:nvPicPr>
        <p:blipFill rotWithShape="1">
          <a:blip r:embed="rId4">
            <a:alphaModFix/>
          </a:blip>
          <a:srcRect l="7709" t="8508" r="8769" b="32692"/>
          <a:stretch/>
        </p:blipFill>
        <p:spPr>
          <a:xfrm>
            <a:off x="839883" y="816776"/>
            <a:ext cx="1825350" cy="14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267" y="744350"/>
            <a:ext cx="4671456" cy="373126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>
            <a:spLocks noGrp="1"/>
          </p:cNvSpPr>
          <p:nvPr>
            <p:ph type="subTitle" idx="4294967295"/>
          </p:nvPr>
        </p:nvSpPr>
        <p:spPr>
          <a:xfrm>
            <a:off x="839883" y="546289"/>
            <a:ext cx="1825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Prioridades das Disciplinas</a:t>
            </a:r>
            <a:endParaRPr sz="1100" b="1" dirty="0"/>
          </a:p>
        </p:txBody>
      </p:sp>
      <p:pic>
        <p:nvPicPr>
          <p:cNvPr id="492" name="Google Shape;492;p40"/>
          <p:cNvPicPr preferRelativeResize="0"/>
          <p:nvPr/>
        </p:nvPicPr>
        <p:blipFill rotWithShape="1">
          <a:blip r:embed="rId6">
            <a:alphaModFix/>
          </a:blip>
          <a:srcRect l="15496" t="12018" r="17564"/>
          <a:stretch/>
        </p:blipFill>
        <p:spPr>
          <a:xfrm>
            <a:off x="833406" y="2646978"/>
            <a:ext cx="1831827" cy="182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500" name="Google Shape;500;p41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01" name="Google Shape;501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" name="Google Shape;503;p41"/>
          <p:cNvPicPr preferRelativeResize="0"/>
          <p:nvPr/>
        </p:nvPicPr>
        <p:blipFill rotWithShape="1">
          <a:blip r:embed="rId4">
            <a:alphaModFix/>
          </a:blip>
          <a:srcRect l="4099" t="19289" r="5411"/>
          <a:stretch/>
        </p:blipFill>
        <p:spPr>
          <a:xfrm>
            <a:off x="1132950" y="1189300"/>
            <a:ext cx="2096525" cy="1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76" y="939400"/>
            <a:ext cx="4037584" cy="3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 txBox="1">
            <a:spLocks noGrp="1"/>
          </p:cNvSpPr>
          <p:nvPr>
            <p:ph type="subTitle" idx="4294967295"/>
          </p:nvPr>
        </p:nvSpPr>
        <p:spPr>
          <a:xfrm>
            <a:off x="3788075" y="4310125"/>
            <a:ext cx="4037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Estudantes organizados por classes de pontuações</a:t>
            </a:r>
            <a:endParaRPr sz="1100" b="1" dirty="0"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4294967295"/>
          </p:nvPr>
        </p:nvSpPr>
        <p:spPr>
          <a:xfrm>
            <a:off x="1038000" y="865525"/>
            <a:ext cx="2316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Classes dos estudantes</a:t>
            </a:r>
            <a:endParaRPr sz="1100" b="1" dirty="0"/>
          </a:p>
        </p:txBody>
      </p:sp>
      <p:pic>
        <p:nvPicPr>
          <p:cNvPr id="507" name="Google Shape;507;p41"/>
          <p:cNvPicPr preferRelativeResize="0"/>
          <p:nvPr/>
        </p:nvPicPr>
        <p:blipFill rotWithShape="1">
          <a:blip r:embed="rId6">
            <a:alphaModFix/>
          </a:blip>
          <a:srcRect t="12149"/>
          <a:stretch/>
        </p:blipFill>
        <p:spPr>
          <a:xfrm>
            <a:off x="1132950" y="3041438"/>
            <a:ext cx="2142425" cy="14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 txBox="1">
            <a:spLocks noGrp="1"/>
          </p:cNvSpPr>
          <p:nvPr>
            <p:ph type="subTitle" idx="4294967295"/>
          </p:nvPr>
        </p:nvSpPr>
        <p:spPr>
          <a:xfrm>
            <a:off x="1136350" y="2738688"/>
            <a:ext cx="2142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Tempo gasto</a:t>
            </a:r>
            <a:endParaRPr sz="1100" b="1" dirty="0"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515" name="Google Shape;515;p42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16" name="Google Shape;516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8" name="Google Shape;518;p42"/>
          <p:cNvPicPr preferRelativeResize="0"/>
          <p:nvPr/>
        </p:nvPicPr>
        <p:blipFill rotWithShape="1">
          <a:blip r:embed="rId4">
            <a:alphaModFix/>
          </a:blip>
          <a:srcRect l="2031" r="2612" b="11715"/>
          <a:stretch/>
        </p:blipFill>
        <p:spPr>
          <a:xfrm>
            <a:off x="753800" y="1266600"/>
            <a:ext cx="3089050" cy="25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5">
            <a:alphaModFix/>
          </a:blip>
          <a:srcRect t="20439"/>
          <a:stretch/>
        </p:blipFill>
        <p:spPr>
          <a:xfrm>
            <a:off x="4167925" y="1123775"/>
            <a:ext cx="3930075" cy="12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>
            <a:spLocks noGrp="1"/>
          </p:cNvSpPr>
          <p:nvPr>
            <p:ph type="subTitle" idx="4294967295"/>
          </p:nvPr>
        </p:nvSpPr>
        <p:spPr>
          <a:xfrm>
            <a:off x="753800" y="3929575"/>
            <a:ext cx="30891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Comparação A vs. NC</a:t>
            </a:r>
            <a:endParaRPr sz="1100"/>
          </a:p>
        </p:txBody>
      </p:sp>
      <p:sp>
        <p:nvSpPr>
          <p:cNvPr id="521" name="Google Shape;521;p42"/>
          <p:cNvSpPr txBox="1">
            <a:spLocks noGrp="1"/>
          </p:cNvSpPr>
          <p:nvPr>
            <p:ph type="subTitle" idx="4294967295"/>
          </p:nvPr>
        </p:nvSpPr>
        <p:spPr>
          <a:xfrm>
            <a:off x="4051846" y="787350"/>
            <a:ext cx="3930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Estudantes com menor NC</a:t>
            </a:r>
            <a:endParaRPr sz="110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  <p:pic>
        <p:nvPicPr>
          <p:cNvPr id="523" name="Google Shape;523;p42"/>
          <p:cNvPicPr preferRelativeResize="0"/>
          <p:nvPr/>
        </p:nvPicPr>
        <p:blipFill rotWithShape="1">
          <a:blip r:embed="rId6">
            <a:alphaModFix/>
          </a:blip>
          <a:srcRect t="19452"/>
          <a:stretch/>
        </p:blipFill>
        <p:spPr>
          <a:xfrm>
            <a:off x="4167925" y="2775123"/>
            <a:ext cx="3660150" cy="1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2"/>
          <p:cNvSpPr txBox="1">
            <a:spLocks noGrp="1"/>
          </p:cNvSpPr>
          <p:nvPr>
            <p:ph type="subTitle" idx="4294967295"/>
          </p:nvPr>
        </p:nvSpPr>
        <p:spPr>
          <a:xfrm>
            <a:off x="4167925" y="2497600"/>
            <a:ext cx="36603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Dúvida da Questão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530" name="Google Shape;530;p43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31" name="Google Shape;531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" name="Google Shape;533;p43"/>
          <p:cNvPicPr preferRelativeResize="0"/>
          <p:nvPr/>
        </p:nvPicPr>
        <p:blipFill rotWithShape="1">
          <a:blip r:embed="rId4">
            <a:alphaModFix/>
          </a:blip>
          <a:srcRect t="20817"/>
          <a:stretch/>
        </p:blipFill>
        <p:spPr>
          <a:xfrm>
            <a:off x="2874225" y="803225"/>
            <a:ext cx="3395550" cy="10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 rotWithShape="1">
          <a:blip r:embed="rId5">
            <a:alphaModFix/>
          </a:blip>
          <a:srcRect t="20451"/>
          <a:stretch/>
        </p:blipFill>
        <p:spPr>
          <a:xfrm>
            <a:off x="1773800" y="2332975"/>
            <a:ext cx="5596426" cy="13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 rotWithShape="1">
          <a:blip r:embed="rId6">
            <a:alphaModFix/>
          </a:blip>
          <a:srcRect t="39802"/>
          <a:stretch/>
        </p:blipFill>
        <p:spPr>
          <a:xfrm>
            <a:off x="2647700" y="4101498"/>
            <a:ext cx="3848575" cy="4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 txBox="1">
            <a:spLocks noGrp="1"/>
          </p:cNvSpPr>
          <p:nvPr>
            <p:ph type="subTitle" idx="4294967295"/>
          </p:nvPr>
        </p:nvSpPr>
        <p:spPr>
          <a:xfrm>
            <a:off x="2874313" y="536100"/>
            <a:ext cx="33954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Tópicos</a:t>
            </a:r>
            <a:endParaRPr sz="1100"/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4294967295"/>
          </p:nvPr>
        </p:nvSpPr>
        <p:spPr>
          <a:xfrm>
            <a:off x="1773800" y="2088500"/>
            <a:ext cx="55965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Prioridades  dos Tópicos - alunos com menor NC</a:t>
            </a:r>
            <a:endParaRPr sz="110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4294967295"/>
          </p:nvPr>
        </p:nvSpPr>
        <p:spPr>
          <a:xfrm>
            <a:off x="2647700" y="3772225"/>
            <a:ext cx="38487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Prioridades da Turma</a:t>
            </a:r>
            <a:endParaRPr sz="1100"/>
          </a:p>
        </p:txBody>
      </p:sp>
      <p:sp>
        <p:nvSpPr>
          <p:cNvPr id="539" name="Google Shape;539;p43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67300" y="1655075"/>
            <a:ext cx="7962900" cy="294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“A escola é a instituição que tem o objetivo de educar os alunos, transmitindo-lhes e ensinando-lhes conteúdos determinados, entendidos de uma forma ampla como conceitos, fatos, procedimentos, atitudes, valores e normas” 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[Bassedas 1996]</a:t>
            </a:r>
            <a:endParaRPr sz="2400" dirty="0"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711000" y="537900"/>
            <a:ext cx="5842200" cy="7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Educação: introduzir o indivíduo na sociedade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30278"/>
              </p:ext>
            </p:extLst>
          </p:nvPr>
        </p:nvGraphicFramePr>
        <p:xfrm>
          <a:off x="1105878" y="1509250"/>
          <a:ext cx="6654799" cy="192024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avaliar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seu impacto sobre a aprendizagem e em comparação com ensino tradicional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educação escolar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0F2E4381-90C0-5FE3-D5C8-E9170ABB5249}"/>
              </a:ext>
            </a:extLst>
          </p:cNvPr>
          <p:cNvSpPr txBox="1">
            <a:spLocks/>
          </p:cNvSpPr>
          <p:nvPr/>
        </p:nvSpPr>
        <p:spPr>
          <a:xfrm>
            <a:off x="1105878" y="3607239"/>
            <a:ext cx="3598984" cy="9668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5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  <a:p>
            <a:r>
              <a:rPr lang="en" sz="2000" dirty="0"/>
              <a:t>2 hipóteses nulas</a:t>
            </a:r>
          </a:p>
          <a:p>
            <a:r>
              <a:rPr lang="en" sz="2000" dirty="0"/>
              <a:t>2 hipóteses alternativas</a:t>
            </a:r>
          </a:p>
        </p:txBody>
      </p:sp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83621"/>
              </p:ext>
            </p:extLst>
          </p:nvPr>
        </p:nvGraphicFramePr>
        <p:xfrm>
          <a:off x="1212900" y="2173558"/>
          <a:ext cx="6718200" cy="152400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638707" y="797791"/>
            <a:ext cx="6217138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</p:spTree>
    <p:extLst>
      <p:ext uri="{BB962C8B-B14F-4D97-AF65-F5344CB8AC3E}">
        <p14:creationId xmlns:p14="http://schemas.microsoft.com/office/powerpoint/2010/main" val="3808372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5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57999"/>
              </p:ext>
            </p:extLst>
          </p:nvPr>
        </p:nvGraphicFramePr>
        <p:xfrm>
          <a:off x="557876" y="1697990"/>
          <a:ext cx="8005131" cy="74804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6258"/>
              </p:ext>
            </p:extLst>
          </p:nvPr>
        </p:nvGraphicFramePr>
        <p:xfrm>
          <a:off x="557875" y="2439804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73273"/>
              </p:ext>
            </p:extLst>
          </p:nvPr>
        </p:nvGraphicFramePr>
        <p:xfrm>
          <a:off x="557874" y="337814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71382"/>
              </p:ext>
            </p:extLst>
          </p:nvPr>
        </p:nvGraphicFramePr>
        <p:xfrm>
          <a:off x="557875" y="291129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10573"/>
              </p:ext>
            </p:extLst>
          </p:nvPr>
        </p:nvGraphicFramePr>
        <p:xfrm>
          <a:off x="557873" y="385122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405575" y="476444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388612" y="840695"/>
            <a:ext cx="6217138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8F49EAE-9DD3-83BF-006C-176D08224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6456"/>
              </p:ext>
            </p:extLst>
          </p:nvPr>
        </p:nvGraphicFramePr>
        <p:xfrm>
          <a:off x="606458" y="1587914"/>
          <a:ext cx="3801420" cy="3010128"/>
        </p:xfrm>
        <a:graphic>
          <a:graphicData uri="http://schemas.openxmlformats.org/drawingml/2006/table">
            <a:tbl>
              <a:tblPr/>
              <a:tblGrid>
                <a:gridCol w="625231">
                  <a:extLst>
                    <a:ext uri="{9D8B030D-6E8A-4147-A177-3AD203B41FA5}">
                      <a16:colId xmlns:a16="http://schemas.microsoft.com/office/drawing/2014/main" val="40357758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4597320"/>
                    </a:ext>
                  </a:extLst>
                </a:gridCol>
                <a:gridCol w="617415">
                  <a:extLst>
                    <a:ext uri="{9D8B030D-6E8A-4147-A177-3AD203B41FA5}">
                      <a16:colId xmlns:a16="http://schemas.microsoft.com/office/drawing/2014/main" val="411776163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99837863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697608119"/>
                    </a:ext>
                  </a:extLst>
                </a:gridCol>
                <a:gridCol w="690897">
                  <a:extLst>
                    <a:ext uri="{9D8B030D-6E8A-4147-A177-3AD203B41FA5}">
                      <a16:colId xmlns:a16="http://schemas.microsoft.com/office/drawing/2014/main" val="3321632399"/>
                    </a:ext>
                  </a:extLst>
                </a:gridCol>
              </a:tblGrid>
              <a:tr h="149386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31911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0.286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07343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799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365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696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69300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748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9971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0.417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0.176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0.343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875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089703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4681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534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58298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0.588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0.685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1583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4116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0.136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527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6158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0.327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563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61637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0.440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0.352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764.70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77961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66F6B9-1AE9-BC07-CF97-61C77A2DE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75557"/>
              </p:ext>
            </p:extLst>
          </p:nvPr>
        </p:nvGraphicFramePr>
        <p:xfrm>
          <a:off x="4673390" y="1581547"/>
          <a:ext cx="3888918" cy="3032304"/>
        </p:xfrm>
        <a:graphic>
          <a:graphicData uri="http://schemas.openxmlformats.org/drawingml/2006/table">
            <a:tbl>
              <a:tblPr/>
              <a:tblGrid>
                <a:gridCol w="617415">
                  <a:extLst>
                    <a:ext uri="{9D8B030D-6E8A-4147-A177-3AD203B41FA5}">
                      <a16:colId xmlns:a16="http://schemas.microsoft.com/office/drawing/2014/main" val="24504276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91142815"/>
                    </a:ext>
                  </a:extLst>
                </a:gridCol>
                <a:gridCol w="601785">
                  <a:extLst>
                    <a:ext uri="{9D8B030D-6E8A-4147-A177-3AD203B41FA5}">
                      <a16:colId xmlns:a16="http://schemas.microsoft.com/office/drawing/2014/main" val="306612064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936071492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195665297"/>
                    </a:ext>
                  </a:extLst>
                </a:gridCol>
                <a:gridCol w="801841">
                  <a:extLst>
                    <a:ext uri="{9D8B030D-6E8A-4147-A177-3AD203B41FA5}">
                      <a16:colId xmlns:a16="http://schemas.microsoft.com/office/drawing/2014/main" val="166103705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98840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09092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0.556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1679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920990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0.278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686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0.565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21334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1924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4296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1438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49509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0.594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640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04944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0.938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1206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3181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1092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65497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1637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35303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1321.78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94894"/>
                  </a:ext>
                </a:extLst>
              </a:tr>
            </a:tbl>
          </a:graphicData>
        </a:graphic>
      </p:graphicFrame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21104676-600F-D19F-5EA3-B607ECBF19FF}"/>
              </a:ext>
            </a:extLst>
          </p:cNvPr>
          <p:cNvSpPr txBox="1">
            <a:spLocks/>
          </p:cNvSpPr>
          <p:nvPr/>
        </p:nvSpPr>
        <p:spPr>
          <a:xfrm>
            <a:off x="606458" y="1224181"/>
            <a:ext cx="3387204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Pré-Teste</a:t>
            </a:r>
          </a:p>
        </p:txBody>
      </p:sp>
      <p:sp>
        <p:nvSpPr>
          <p:cNvPr id="16" name="Google Shape;464;p39">
            <a:extLst>
              <a:ext uri="{FF2B5EF4-FFF2-40B4-BE49-F238E27FC236}">
                <a16:creationId xmlns:a16="http://schemas.microsoft.com/office/drawing/2014/main" id="{02E7C4C7-D9E0-3657-87AB-BF5AE4D7C157}"/>
              </a:ext>
            </a:extLst>
          </p:cNvPr>
          <p:cNvSpPr txBox="1">
            <a:spLocks/>
          </p:cNvSpPr>
          <p:nvPr/>
        </p:nvSpPr>
        <p:spPr>
          <a:xfrm>
            <a:off x="4673390" y="1205824"/>
            <a:ext cx="3864152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Pós-Teste</a:t>
            </a:r>
          </a:p>
        </p:txBody>
      </p:sp>
    </p:spTree>
    <p:extLst>
      <p:ext uri="{BB962C8B-B14F-4D97-AF65-F5344CB8AC3E}">
        <p14:creationId xmlns:p14="http://schemas.microsoft.com/office/powerpoint/2010/main" val="1525311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259" y="1185038"/>
            <a:ext cx="4034325" cy="34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ABDE3C-9CB2-56DD-E760-9217D71BF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828" y="1299460"/>
            <a:ext cx="3312306" cy="32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27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61" y="1520607"/>
            <a:ext cx="3288819" cy="29085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53" y="1500900"/>
            <a:ext cx="3346600" cy="29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10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24445-368E-923F-9171-28EF3B1BD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69" y="1510982"/>
            <a:ext cx="3320314" cy="2879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494641-08B0-2365-7C84-E6947328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23" y="1510982"/>
            <a:ext cx="3447008" cy="29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10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BF752-5EA9-013E-0D1C-2B3029B0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78" y="1336802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5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FCE49EC3-F96C-3421-F5C9-2B8D1141B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86924"/>
              </p:ext>
            </p:extLst>
          </p:nvPr>
        </p:nvGraphicFramePr>
        <p:xfrm>
          <a:off x="1105878" y="1509250"/>
          <a:ext cx="6654799" cy="216408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caracterizar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percepção dos participantes em termos de Utilidade Percebida, Satisfação Percebida e Intenção de Uso de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ensino-aprendizagem usando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estudantes e pesquisadores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1105878" y="3882188"/>
            <a:ext cx="5935784" cy="63223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1 Formulário TAM3 + 4 questões abertas</a:t>
            </a:r>
          </a:p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7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31" name="Google Shape;131;p1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560775" y="2679175"/>
            <a:ext cx="2256900" cy="874500"/>
          </a:xfrm>
          <a:prstGeom prst="roundRect">
            <a:avLst>
              <a:gd name="adj" fmla="val 16667"/>
            </a:avLst>
          </a:prstGeom>
          <a:solidFill>
            <a:srgbClr val="FFFFFF">
              <a:alpha val="68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500" y="2721575"/>
            <a:ext cx="2112975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592325" y="598600"/>
            <a:ext cx="73479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220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141" name="Google Shape;141;p17"/>
          <p:cNvGrpSpPr/>
          <p:nvPr/>
        </p:nvGrpSpPr>
        <p:grpSpPr>
          <a:xfrm>
            <a:off x="4876350" y="1606575"/>
            <a:ext cx="3409250" cy="2989900"/>
            <a:chOff x="4876350" y="1606575"/>
            <a:chExt cx="3409250" cy="2989900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7"/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200" b="1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 Maker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6" name="Google Shape;146;p17"/>
            <p:cNvSpPr txBox="1"/>
            <p:nvPr/>
          </p:nvSpPr>
          <p:spPr>
            <a:xfrm>
              <a:off x="7060600" y="3003050"/>
              <a:ext cx="5547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7" name="Google Shape;147;p17"/>
            <p:cNvSpPr txBox="1"/>
            <p:nvPr/>
          </p:nvSpPr>
          <p:spPr>
            <a:xfrm>
              <a:off x="5868550" y="4393375"/>
              <a:ext cx="2032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6701300" y="2242275"/>
              <a:ext cx="15843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6738675" y="3842825"/>
              <a:ext cx="10779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84973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860312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ESTUDAR COM UM OBJETO TANGÍVEL AJUDOU NA APRENDIZAGEM E NO ENTENDIMENTO DO ASSUNTO ESTUDADO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580572" y="2698414"/>
            <a:ext cx="2082799" cy="99592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Porque ajudou bastante no meu [sic] aprendizagem”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954315" y="385110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2870002" y="2698414"/>
            <a:ext cx="2532741" cy="99592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362028" y="3851106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57B30D94-CC35-4CB3-2D9C-CFE4ABE41C39}"/>
              </a:ext>
            </a:extLst>
          </p:cNvPr>
          <p:cNvSpPr/>
          <p:nvPr/>
        </p:nvSpPr>
        <p:spPr>
          <a:xfrm>
            <a:off x="5593995" y="2691054"/>
            <a:ext cx="3025916" cy="99592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muito interessante e facilita bastante nosso aprendizado...”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4C5081B-3033-3D77-A3E0-CD3F8E38600D}"/>
              </a:ext>
            </a:extLst>
          </p:cNvPr>
          <p:cNvSpPr txBox="1"/>
          <p:nvPr/>
        </p:nvSpPr>
        <p:spPr>
          <a:xfrm>
            <a:off x="6157998" y="385110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T10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6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606189" y="1811240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</a:t>
            </a:r>
            <a:b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</a:b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636923" y="2253443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6AFEAA7C-CAF4-DF67-4727-FAC2E2E91E2D}"/>
              </a:ext>
            </a:extLst>
          </p:cNvPr>
          <p:cNvSpPr/>
          <p:nvPr/>
        </p:nvSpPr>
        <p:spPr>
          <a:xfrm>
            <a:off x="636923" y="3467247"/>
            <a:ext cx="1633037" cy="1000703"/>
          </a:xfrm>
          <a:prstGeom prst="wedgeRoundRectCallout">
            <a:avLst>
              <a:gd name="adj1" fmla="val 73823"/>
              <a:gd name="adj2" fmla="val 30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517732" y="2247134"/>
            <a:ext cx="2831992" cy="1000703"/>
          </a:xfrm>
          <a:prstGeom prst="wedgeRoundRectCallout">
            <a:avLst>
              <a:gd name="adj1" fmla="val 64500"/>
              <a:gd name="adj2" fmla="val -121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pois é muito mas divertido estudar com OTA”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4056743" y="3463913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3407230" y="2514148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8D8C09E-D1BB-3DAE-BB0F-38BBF55A3129}"/>
              </a:ext>
            </a:extLst>
          </p:cNvPr>
          <p:cNvSpPr txBox="1"/>
          <p:nvPr/>
        </p:nvSpPr>
        <p:spPr>
          <a:xfrm>
            <a:off x="2586407" y="4156839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62916" y="2483616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7666172" y="4338350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51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690908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AJUDOU NO ENTENDIMENTO DO ASSUNTO,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 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813723" y="2369857"/>
            <a:ext cx="2532741" cy="995922"/>
          </a:xfrm>
          <a:prstGeom prst="wedgeRectCallout">
            <a:avLst>
              <a:gd name="adj1" fmla="val 62548"/>
              <a:gd name="adj2" fmla="val 33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651287" y="3046554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5399595C-042A-FB84-D7C1-F86BE23A2D83}"/>
              </a:ext>
            </a:extLst>
          </p:cNvPr>
          <p:cNvSpPr/>
          <p:nvPr/>
        </p:nvSpPr>
        <p:spPr>
          <a:xfrm>
            <a:off x="4438668" y="2345158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F92F4F-06AD-9E4D-F14F-4BC5C09D3465}"/>
              </a:ext>
            </a:extLst>
          </p:cNvPr>
          <p:cNvSpPr txBox="1"/>
          <p:nvPr/>
        </p:nvSpPr>
        <p:spPr>
          <a:xfrm>
            <a:off x="8048097" y="321959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24DFA104-4B8A-DB40-3351-538C14BA3DE9}"/>
              </a:ext>
            </a:extLst>
          </p:cNvPr>
          <p:cNvSpPr/>
          <p:nvPr/>
        </p:nvSpPr>
        <p:spPr>
          <a:xfrm>
            <a:off x="820036" y="3766457"/>
            <a:ext cx="2526428" cy="657950"/>
          </a:xfrm>
          <a:prstGeom prst="wedgeRoundRectCallout">
            <a:avLst>
              <a:gd name="adj1" fmla="val 64631"/>
              <a:gd name="adj2" fmla="val -13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6E2088-CB8D-3AF6-6171-9C39F4974584}"/>
              </a:ext>
            </a:extLst>
          </p:cNvPr>
          <p:cNvSpPr txBox="1"/>
          <p:nvPr/>
        </p:nvSpPr>
        <p:spPr>
          <a:xfrm>
            <a:off x="3670301" y="3861715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</a:p>
        </p:txBody>
      </p: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C606BFD8-D8F9-41B1-C756-818F2A5C56A0}"/>
              </a:ext>
            </a:extLst>
          </p:cNvPr>
          <p:cNvSpPr/>
          <p:nvPr/>
        </p:nvSpPr>
        <p:spPr>
          <a:xfrm>
            <a:off x="4515665" y="3527372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5E51EB-CD5A-5A77-41E4-41A8BBB8F850}"/>
              </a:ext>
            </a:extLst>
          </p:cNvPr>
          <p:cNvSpPr txBox="1"/>
          <p:nvPr/>
        </p:nvSpPr>
        <p:spPr>
          <a:xfrm>
            <a:off x="7285972" y="378807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2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2: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fácil ao usar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7975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O OBJETO TANGÍVEL TORNOU MAIS FÁCIL A LOCALIZAÇÃO/DESCOBERTA DOS ÂNGULOS E VALORES DE SENO, COSSENO E TANGENTE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1189319" y="2396015"/>
            <a:ext cx="1641820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mais fácil localizar os ângulos”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482400" y="2808481"/>
            <a:ext cx="3058725" cy="1182948"/>
          </a:xfrm>
          <a:prstGeom prst="wedgeRoundRectCallout">
            <a:avLst>
              <a:gd name="adj1" fmla="val 61947"/>
              <a:gd name="adj2" fmla="val -2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bem mais fácil descobrir o seno e o cosseno e a relação entre graus e radianos”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1189319" y="3587021"/>
            <a:ext cx="2180049" cy="1000703"/>
          </a:xfrm>
          <a:prstGeom prst="wedgeRoundRectCallout">
            <a:avLst>
              <a:gd name="adj1" fmla="val 60074"/>
              <a:gd name="adj2" fmla="val -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muito fácil ver os ângulos, cosseno, seno e a tangente”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2972653" y="272889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44927" y="3340732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3537657" y="3971033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4146654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3: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difícil ao usar o OTA Quadro Trigonométrico?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581720" y="1783614"/>
            <a:ext cx="728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T02, T07 E T09 AFIRMARAM NÃO ENCONTRAR DIFICULDADES NO USO DO OBJETO 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735165" y="2676782"/>
            <a:ext cx="3256264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“Sobre o [exercício de] </a:t>
            </a:r>
            <a:r>
              <a:rPr lang="pt-BR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sen</a:t>
            </a:r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e cos, os cálculos são meio confusos, mas foram bem explicados”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1404257" y="386423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D90C0B03-7D2E-9DC5-3F14-6E774B788767}"/>
              </a:ext>
            </a:extLst>
          </p:cNvPr>
          <p:cNvSpPr/>
          <p:nvPr/>
        </p:nvSpPr>
        <p:spPr>
          <a:xfrm>
            <a:off x="5096708" y="2673525"/>
            <a:ext cx="2902857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“Alguns bugs dificultaram a minha experiência”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FDC65B-4060-A279-6A00-48026188A87E}"/>
              </a:ext>
            </a:extLst>
          </p:cNvPr>
          <p:cNvSpPr txBox="1"/>
          <p:nvPr/>
        </p:nvSpPr>
        <p:spPr>
          <a:xfrm>
            <a:off x="5656944" y="3829501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3871593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825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4: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você mudaria para melhorar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446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T03, T04, T06 E T07 NÃO MUDARIAM NADA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587649" y="2293944"/>
            <a:ext cx="3603128" cy="970776"/>
          </a:xfrm>
          <a:prstGeom prst="wedgeRoundRectCallout">
            <a:avLst>
              <a:gd name="adj1" fmla="val 57645"/>
              <a:gd name="adj2" fmla="val -1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“Apenas a questão da conexão, que as vezes dava uma leve caída, mas nada demais”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5353911" y="2422722"/>
            <a:ext cx="3058725" cy="1182948"/>
          </a:xfrm>
          <a:prstGeom prst="wedgeRoundRectCallout">
            <a:avLst>
              <a:gd name="adj1" fmla="val 31103"/>
              <a:gd name="adj2" fmla="val 80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“Resolveria os bugs e melhoraria a velocidade que o ponteiro se move e também a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precisão.”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587648" y="3468915"/>
            <a:ext cx="3984351" cy="1118810"/>
          </a:xfrm>
          <a:prstGeom prst="wedgeRoundRectCallout">
            <a:avLst>
              <a:gd name="adj1" fmla="val 58016"/>
              <a:gd name="adj2" fmla="val -5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“O aparelho utilizado demonstrou falhas quando utilizava. Poderia melhorar para que não aconteça muitas vezes”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4319500" y="273032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489010" y="3999796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4840468" y="395288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T05</a:t>
            </a:r>
          </a:p>
        </p:txBody>
      </p:sp>
    </p:spTree>
    <p:extLst>
      <p:ext uri="{BB962C8B-B14F-4D97-AF65-F5344CB8AC3E}">
        <p14:creationId xmlns:p14="http://schemas.microsoft.com/office/powerpoint/2010/main" val="24857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C1BDB27-A754-51C2-F578-68ACA14F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543237"/>
              </p:ext>
            </p:extLst>
          </p:nvPr>
        </p:nvGraphicFramePr>
        <p:xfrm>
          <a:off x="706736" y="1606513"/>
          <a:ext cx="7457129" cy="2164080"/>
        </p:xfrm>
        <a:graphic>
          <a:graphicData uri="http://schemas.openxmlformats.org/drawingml/2006/table">
            <a:tbl>
              <a:tblPr/>
              <a:tblGrid>
                <a:gridCol w="2254179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202950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viabilidade das métricas de aprendizagem propostas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identificar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possibilidades de utilização dos dados coletadas pelo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acompanhamento do processo de ensino-aprendizagem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9" name="Google Shape;464;p39">
            <a:extLst>
              <a:ext uri="{FF2B5EF4-FFF2-40B4-BE49-F238E27FC236}">
                <a16:creationId xmlns:a16="http://schemas.microsoft.com/office/drawing/2014/main" id="{CE2B50E8-BD5D-805C-220B-5F82B0BD62CE}"/>
              </a:ext>
            </a:extLst>
          </p:cNvPr>
          <p:cNvSpPr txBox="1">
            <a:spLocks/>
          </p:cNvSpPr>
          <p:nvPr/>
        </p:nvSpPr>
        <p:spPr>
          <a:xfrm>
            <a:off x="706736" y="1170411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0" name="Google Shape;464;p39">
            <a:extLst>
              <a:ext uri="{FF2B5EF4-FFF2-40B4-BE49-F238E27FC236}">
                <a16:creationId xmlns:a16="http://schemas.microsoft.com/office/drawing/2014/main" id="{DA8A5611-CF2D-4331-E0A3-617E1DC5E9C1}"/>
              </a:ext>
            </a:extLst>
          </p:cNvPr>
          <p:cNvSpPr txBox="1">
            <a:spLocks/>
          </p:cNvSpPr>
          <p:nvPr/>
        </p:nvSpPr>
        <p:spPr>
          <a:xfrm>
            <a:off x="706736" y="4045604"/>
            <a:ext cx="5178807" cy="40499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2000" dirty="0"/>
              <a:t>5 Exercícios + Métricas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Imagem 40">
            <a:extLst>
              <a:ext uri="{FF2B5EF4-FFF2-40B4-BE49-F238E27FC236}">
                <a16:creationId xmlns:a16="http://schemas.microsoft.com/office/drawing/2014/main" id="{4548EA19-9475-6861-E54A-1321F1637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611609" y="898902"/>
            <a:ext cx="5455868" cy="3698648"/>
          </a:xfrm>
          <a:prstGeom prst="rect">
            <a:avLst/>
          </a:prstGeom>
        </p:spPr>
      </p:pic>
      <p:pic>
        <p:nvPicPr>
          <p:cNvPr id="40" name="Google Shape;345;p29">
            <a:extLst>
              <a:ext uri="{FF2B5EF4-FFF2-40B4-BE49-F238E27FC236}">
                <a16:creationId xmlns:a16="http://schemas.microsoft.com/office/drawing/2014/main" id="{89214D94-F5E2-CD42-EBED-62E191238BC1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3463614" y="1055706"/>
            <a:ext cx="4068777" cy="318889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07A698F-A06D-49AA-937D-851D72DD5B25}"/>
              </a:ext>
            </a:extLst>
          </p:cNvPr>
          <p:cNvSpPr/>
          <p:nvPr/>
        </p:nvSpPr>
        <p:spPr>
          <a:xfrm>
            <a:off x="2603715" y="1697064"/>
            <a:ext cx="534692" cy="3564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105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3277676" y="973360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46063" y="2153344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2CA3BC62-F13E-57D7-42ED-2EEA656DA6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63704" y="3216007"/>
            <a:ext cx="579640" cy="276021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DAFFA65B-4E4A-7163-2AA9-5B0F55B3361B}"/>
              </a:ext>
            </a:extLst>
          </p:cNvPr>
          <p:cNvCxnSpPr/>
          <p:nvPr/>
        </p:nvCxnSpPr>
        <p:spPr>
          <a:xfrm>
            <a:off x="6865998" y="3584824"/>
            <a:ext cx="10693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4925078" y="2667361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IBM Plex Sans" panose="020B0503050203000203" pitchFamily="34" charset="0"/>
              </a:rPr>
              <a:t>NÃO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5616721" y="3131685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IBM Plex Sans" panose="020B0503050203000203" pitchFamily="34" charset="0"/>
              </a:rPr>
              <a:t>CASOS</a:t>
            </a:r>
          </a:p>
        </p:txBody>
      </p:sp>
      <p:pic>
        <p:nvPicPr>
          <p:cNvPr id="40" name="Google Shape;345;p29">
            <a:extLst>
              <a:ext uri="{FF2B5EF4-FFF2-40B4-BE49-F238E27FC236}">
                <a16:creationId xmlns:a16="http://schemas.microsoft.com/office/drawing/2014/main" id="{89214D94-F5E2-CD42-EBED-62E191238BC1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512902" y="1487735"/>
            <a:ext cx="2902058" cy="2359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02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76565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br>
              <a:rPr lang="en" dirty="0"/>
            </a:br>
            <a:r>
              <a:rPr lang="en" sz="2000" dirty="0"/>
              <a:t>Estudo de Viabilidade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58837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400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</a:t>
            </a:r>
          </a:p>
        </p:txBody>
      </p:sp>
    </p:spTree>
    <p:extLst>
      <p:ext uri="{BB962C8B-B14F-4D97-AF65-F5344CB8AC3E}">
        <p14:creationId xmlns:p14="http://schemas.microsoft.com/office/powerpoint/2010/main" val="487859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0173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200" y="2860550"/>
            <a:ext cx="60987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considerações, trabalhos futuros e desafios</a:t>
            </a:r>
            <a:endParaRPr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7603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Modelo de educação apoiada por tecnologia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Utilização de objetos de aprendizagem físico-virtuais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Novas métricas de avaliação da aprendizagem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Possibilidade de análise inteligente da aprendizagem através da composição de diversas métricas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Proposta de estudo de caso com objetos físico-virtuais de aprendizagem</a:t>
            </a:r>
            <a:endParaRPr sz="180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604" name="Google Shape;604;p4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605" name="Google Shape;605;p49"/>
          <p:cNvSpPr txBox="1">
            <a:spLocks noGrp="1"/>
          </p:cNvSpPr>
          <p:nvPr>
            <p:ph type="body" idx="1"/>
          </p:nvPr>
        </p:nvSpPr>
        <p:spPr>
          <a:xfrm>
            <a:off x="634800" y="1388075"/>
            <a:ext cx="7603200" cy="31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registrar as interações entre os estudantes e o ambiente físico-virtual?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efetivamente usar tais informações para avaliar a experiência de aprendizado e das condições do ambiente de ensino?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fazer recomendações e avaliações desses objetos físico-virtuais uma vez que não há um repositório dos mesmos?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para a criação e descrição de objetos de aprendizagem físico-virtuais porque não há um padrão de metadados e/ou ontologias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de sistematização da execução desses objetos, visto que os objetos criados não estão integrados a nenhuma plataforma ou a quaisquer ambientes de aprendizagem.</a:t>
            </a:r>
            <a:endParaRPr sz="1600"/>
          </a:p>
        </p:txBody>
      </p:sp>
      <p:grpSp>
        <p:nvGrpSpPr>
          <p:cNvPr id="606" name="Google Shape;606;p49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07" name="Google Shape;607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622" name="Google Shape;622;p5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http://www.plannetaeducacao.com.br/portal/arquivo/editor/file/ebook-educacao4.0-planneta.pdf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...</a:t>
            </a:r>
            <a:endParaRPr sz="2400"/>
          </a:p>
        </p:txBody>
      </p:sp>
      <p:sp>
        <p:nvSpPr>
          <p:cNvPr id="623" name="Google Shape;623;p5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grpSp>
        <p:nvGrpSpPr>
          <p:cNvPr id="624" name="Google Shape;624;p51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25" name="Google Shape;625;p5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1821543"/>
            <a:ext cx="7976100" cy="27505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endParaRPr lang="pt-BR" sz="2200" dirty="0"/>
          </a:p>
          <a:p>
            <a:pPr indent="-368300">
              <a:buSzPts val="2200"/>
            </a:pPr>
            <a:r>
              <a:rPr lang="pt-BR" sz="22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2148114"/>
            <a:ext cx="7976100" cy="2423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</TotalTime>
  <Words>3252</Words>
  <Application>Microsoft Office PowerPoint</Application>
  <PresentationFormat>Apresentação na tela (16:9)</PresentationFormat>
  <Paragraphs>698</Paragraphs>
  <Slides>79</Slides>
  <Notes>79</Notes>
  <HiddenSlides>7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6" baseType="lpstr">
      <vt:lpstr>Arial</vt:lpstr>
      <vt:lpstr>IBM Plex Serif Medium</vt:lpstr>
      <vt:lpstr>IBM Plex Sans</vt:lpstr>
      <vt:lpstr>IBM Plex Serif SemiBold</vt:lpstr>
      <vt:lpstr>Merriweather</vt:lpstr>
      <vt:lpstr>IBM Plex Serif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Educação: introduzir o indivíduo na sociedade</vt:lpstr>
      <vt:lpstr>Apresentação do PowerPoint</vt:lpstr>
      <vt:lpstr>Objetivo Geral</vt:lpstr>
      <vt:lpstr>Objetivos Específicos</vt:lpstr>
      <vt:lpstr>Objetivos Específicos</vt:lpstr>
      <vt:lpstr>2.  Trabalhos Relacionados</vt:lpstr>
      <vt:lpstr>Trabalhos Relacionados Físico-Virtual</vt:lpstr>
      <vt:lpstr>Trabalhos Relacionados - Físico-Virtual</vt:lpstr>
      <vt:lpstr>Trabalhos Relacionados Ferramentas de Autoria</vt:lpstr>
      <vt:lpstr>Trabalhos Relacionados Métricas e Avaliação da Aprendizagem</vt:lpstr>
      <vt:lpstr>3.  Método Proposto</vt:lpstr>
      <vt:lpstr>Método Proposto</vt:lpstr>
      <vt:lpstr>Método Proposto - Compositor</vt:lpstr>
      <vt:lpstr>Método Proposto - OA Questionário</vt:lpstr>
      <vt:lpstr>Método Proposto – Objeto Tangível</vt:lpstr>
      <vt:lpstr>Modelo BPMN – Criação de Objeto Tangível</vt:lpstr>
      <vt:lpstr>Modelo BPMN Subprocesso “Definir Serviços”</vt:lpstr>
      <vt:lpstr>Atributos de um Objeto Tangível de Aprendizagem</vt:lpstr>
      <vt:lpstr>Método Proposto - Servidor</vt:lpstr>
      <vt:lpstr>Método Proposto – Player Tangível</vt:lpstr>
      <vt:lpstr>Método Proposto – Conexão Websocket</vt:lpstr>
      <vt:lpstr>Método Proposto – Pareamento</vt:lpstr>
      <vt:lpstr>Método Proposto – Envio de Dados</vt:lpstr>
      <vt:lpstr>Método Proposto – Reconexão</vt:lpstr>
      <vt:lpstr>Método Proposto - Analíticos</vt:lpstr>
      <vt:lpstr>Método Proposto - Analíticos</vt:lpstr>
      <vt:lpstr>Método Proposto – Métricas em OTAs</vt:lpstr>
      <vt:lpstr>Método Proposto – NCQ</vt:lpstr>
      <vt:lpstr>Método Proposto – Nota Ponderada</vt:lpstr>
      <vt:lpstr>Método Proposto – Nota Tradicional</vt:lpstr>
      <vt:lpstr>Método Proposto Dúvida e Assertividade</vt:lpstr>
      <vt:lpstr>Ferramentas - Compositor</vt:lpstr>
      <vt:lpstr>Ferramentas - Compositor</vt:lpstr>
      <vt:lpstr>Ferramentas Aspectos Educacionais + Recursos</vt:lpstr>
      <vt:lpstr>Ferramentas Recursos</vt:lpstr>
      <vt:lpstr>Ferramentas Serviços (Regras dos Casos de Teste)</vt:lpstr>
      <vt:lpstr>Ferramentas – Player Tangível</vt:lpstr>
      <vt:lpstr>Ferramentas – Analíticos</vt:lpstr>
      <vt:lpstr>4.  Resultados</vt:lpstr>
      <vt:lpstr>157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1</vt:lpstr>
      <vt:lpstr>Estudo de Caso – Fase 1</vt:lpstr>
      <vt:lpstr>Estudo de Caso – Fase 1 Sobre o impacto do uso de OTA na aprendizagem</vt:lpstr>
      <vt:lpstr>Estudo de Caso – Fase 1</vt:lpstr>
      <vt:lpstr>Estudo de Caso – Fase 1 Sobre o impacto do uso de OTA na aprendizagem</vt:lpstr>
      <vt:lpstr>Estudo de Caso – Fase 1 Sobre o impacto do uso de OTA na aprendizagem</vt:lpstr>
      <vt:lpstr>Estudo de Caso – Fase 1</vt:lpstr>
      <vt:lpstr>Estudo de Caso – Fase 1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3</vt:lpstr>
      <vt:lpstr>Estudo de Caso – Fase 3 - Estudo de Viabilidade</vt:lpstr>
      <vt:lpstr>Estudo de Caso – Fase 3 - Estudo de Viabilidade</vt:lpstr>
      <vt:lpstr>Estudo de Caso – Fase 3 Estudo de Viabilidade</vt:lpstr>
      <vt:lpstr>Apresentação do PowerPoint</vt:lpstr>
      <vt:lpstr>Estudo de Caso</vt:lpstr>
      <vt:lpstr>5.  Considerações</vt:lpstr>
      <vt:lpstr>Considerações e Trabalhos Futuros</vt:lpstr>
      <vt:lpstr>Considerações e Trabalhos Futuros</vt:lpstr>
      <vt:lpstr>Obrigado!!!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1</cp:revision>
  <dcterms:modified xsi:type="dcterms:W3CDTF">2023-01-23T20:56:37Z</dcterms:modified>
</cp:coreProperties>
</file>